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71" r:id="rId3"/>
  </p:sldMasterIdLst>
  <p:notesMasterIdLst>
    <p:notesMasterId r:id="rId16"/>
  </p:notesMasterIdLst>
  <p:sldIdLst>
    <p:sldId id="256" r:id="rId4"/>
    <p:sldId id="2076136291" r:id="rId5"/>
    <p:sldId id="259" r:id="rId6"/>
    <p:sldId id="261" r:id="rId7"/>
    <p:sldId id="10941" r:id="rId8"/>
    <p:sldId id="10942" r:id="rId9"/>
    <p:sldId id="2076136287" r:id="rId10"/>
    <p:sldId id="264" r:id="rId11"/>
    <p:sldId id="258" r:id="rId12"/>
    <p:sldId id="2076136288" r:id="rId13"/>
    <p:sldId id="2076136289" r:id="rId14"/>
    <p:sldId id="2076136290" r:id="rId15"/>
  </p:sldIdLst>
  <p:sldSz cx="18288000" cy="10287000"/>
  <p:notesSz cx="6858000" cy="9144000"/>
  <p:embeddedFontLst>
    <p:embeddedFont>
      <p:font typeface="Arbutus Slab" panose="020B0604020202020204" charset="0"/>
      <p:regular r:id="rId17"/>
    </p:embeddedFont>
    <p:embeddedFont>
      <p:font typeface="Barlow Bold" panose="020B0604020202020204" charset="0"/>
      <p:regular r:id="rId18"/>
    </p:embeddedFont>
    <p:embeddedFont>
      <p:font typeface="Calibri" panose="020F0502020204030204" pitchFamily="34" charset="0"/>
      <p:regular r:id="rId19"/>
      <p:bold r:id="rId20"/>
      <p:italic r:id="rId21"/>
      <p:boldItalic r:id="rId22"/>
    </p:embeddedFont>
    <p:embeddedFont>
      <p:font typeface="Segoe UI" panose="020B0502040204020203" pitchFamily="34" charset="0"/>
      <p:regular r:id="rId23"/>
      <p:bold r:id="rId24"/>
      <p:italic r:id="rId25"/>
      <p:boldItalic r:id="rId26"/>
    </p:embeddedFont>
    <p:embeddedFont>
      <p:font typeface="Segoe UI Light" panose="020B0502040204020203" pitchFamily="34" charset="0"/>
      <p:regular r:id="rId27"/>
      <p:italic r:id="rId28"/>
    </p:embeddedFont>
    <p:embeddedFont>
      <p:font typeface="Segoe UI Semibold" panose="020B0702040204020203" pitchFamily="34" charset="0"/>
      <p:bold r:id="rId29"/>
      <p:boldItalic r:id="rId30"/>
    </p:embeddedFont>
    <p:embeddedFont>
      <p:font typeface="Segoe UI Semilight" panose="020B0402040204020203" pitchFamily="34"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530"/>
    <a:srgbClr val="D4EDF4"/>
    <a:srgbClr val="2A2E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75" d="100"/>
          <a:sy n="75" d="100"/>
        </p:scale>
        <p:origin x="1296" y="9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29996-7CBD-4C0F-9F1B-8BB42B4DAEAF}" type="datetimeFigureOut">
              <a:rPr lang="en-US" smtClean="0"/>
              <a:t>6/24/2021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F5BDE-50EF-4BFC-9BDB-299A1AABA0AC}" type="slidenum">
              <a:rPr lang="en-US" smtClean="0"/>
              <a:t>‹#›</a:t>
            </a:fld>
            <a:endParaRPr lang="en-US"/>
          </a:p>
        </p:txBody>
      </p:sp>
    </p:spTree>
    <p:extLst>
      <p:ext uri="{BB962C8B-B14F-4D97-AF65-F5344CB8AC3E}">
        <p14:creationId xmlns:p14="http://schemas.microsoft.com/office/powerpoint/2010/main" val="3361531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a:solidFill>
                  <a:schemeClr val="tx1"/>
                </a:solidFill>
                <a:effectLst/>
                <a:latin typeface="Segoe UI" panose="020B0502040204020203" pitchFamily="34" charset="0"/>
                <a:ea typeface="+mn-ea"/>
                <a:cs typeface="+mn-cs"/>
              </a:rPr>
              <a:t>We have 5 categories of services. </a:t>
            </a:r>
          </a:p>
          <a:p>
            <a:pPr lvl="0"/>
            <a:endParaRPr lang="en-US" sz="882" kern="1200">
              <a:solidFill>
                <a:schemeClr val="tx1"/>
              </a:solidFill>
              <a:effectLst/>
              <a:latin typeface="Segoe UI" panose="020B0502040204020203" pitchFamily="34" charset="0"/>
              <a:ea typeface="+mn-ea"/>
              <a:cs typeface="+mn-cs"/>
            </a:endParaRPr>
          </a:p>
          <a:p>
            <a:pPr lvl="0"/>
            <a:r>
              <a:rPr lang="en-US" sz="882" kern="1200">
                <a:solidFill>
                  <a:schemeClr val="tx1"/>
                </a:solidFill>
                <a:effectLst/>
                <a:latin typeface="Segoe UI" panose="020B0502040204020203" pitchFamily="34" charset="0"/>
                <a:ea typeface="+mn-ea"/>
                <a:cs typeface="+mn-cs"/>
              </a:rPr>
              <a:t>We have perception-based services that understand the world using speech, language and vision. </a:t>
            </a:r>
          </a:p>
          <a:p>
            <a:r>
              <a:rPr lang="en-US" sz="882" kern="1200">
                <a:solidFill>
                  <a:schemeClr val="tx1"/>
                </a:solidFill>
                <a:effectLst/>
                <a:latin typeface="Segoe UI" panose="020B0502040204020203"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panose="020B0502040204020203" pitchFamily="34" charset="0"/>
                <a:ea typeface="+mn-ea"/>
                <a:cs typeface="+mn-cs"/>
              </a:rPr>
              <a:t>Decision services deliver specific recommendations to enable informed and efficient decision-making.</a:t>
            </a:r>
          </a:p>
          <a:p>
            <a:pPr lvl="0"/>
            <a:endParaRPr lang="en-US" sz="882" kern="1200">
              <a:solidFill>
                <a:schemeClr val="tx1"/>
              </a:solidFill>
              <a:effectLst/>
              <a:latin typeface="Segoe UI" panose="020B0502040204020203" pitchFamily="34" charset="0"/>
              <a:ea typeface="+mn-ea"/>
              <a:cs typeface="+mn-cs"/>
            </a:endParaRPr>
          </a:p>
          <a:p>
            <a:pPr lvl="0"/>
            <a:r>
              <a:rPr lang="en-US" sz="882" kern="1200">
                <a:solidFill>
                  <a:schemeClr val="tx1"/>
                </a:solidFill>
                <a:effectLst/>
                <a:latin typeface="Segoe UI" panose="020B0502040204020203" pitchFamily="34" charset="0"/>
                <a:ea typeface="+mn-ea"/>
                <a:cs typeface="+mn-cs"/>
              </a:rPr>
              <a:t>And then finally you have the Web search services that surface information from the world-wide web of Bing. </a:t>
            </a:r>
          </a:p>
          <a:p>
            <a:pPr lvl="0"/>
            <a:endParaRPr lang="en-US" sz="882" kern="1200">
              <a:solidFill>
                <a:schemeClr val="tx1"/>
              </a:solidFill>
              <a:effectLst/>
              <a:latin typeface="Segoe UI" panose="020B0502040204020203" pitchFamily="34" charset="0"/>
              <a:ea typeface="+mn-ea"/>
              <a:cs typeface="+mn-cs"/>
            </a:endParaRPr>
          </a:p>
          <a:p>
            <a:pPr lvl="0"/>
            <a:r>
              <a:rPr lang="en-US" sz="882" kern="1200">
                <a:solidFill>
                  <a:schemeClr val="tx1"/>
                </a:solidFill>
                <a:effectLst/>
                <a:latin typeface="Segoe UI" panose="020B0502040204020203" pitchFamily="34" charset="0"/>
                <a:ea typeface="+mn-ea"/>
                <a:cs typeface="+mn-cs"/>
              </a:rPr>
              <a:t>With the addition of several services over the last year, we now offer the most comprehensive set of domain-specific AI services in the market.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299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a:solidFill>
                  <a:schemeClr val="tx1"/>
                </a:solidFill>
                <a:effectLst/>
                <a:latin typeface="Segoe UI" panose="020B0502040204020203" pitchFamily="34" charset="0"/>
                <a:ea typeface="+mn-ea"/>
                <a:cs typeface="+mn-cs"/>
              </a:rPr>
              <a:t>This means businesses can unlock more scenarios with our AI than with any other major cloud provider. Not only that, we are also the only ones to offer powerful reinforcement learning through an easy-to-use API with Personalizer. </a:t>
            </a:r>
          </a:p>
          <a:p>
            <a:pPr lvl="0"/>
            <a:endParaRPr lang="en-US" sz="882" kern="1200">
              <a:solidFill>
                <a:schemeClr val="tx1"/>
              </a:solidFill>
              <a:effectLst/>
              <a:latin typeface="Segoe UI" panose="020B0502040204020203" pitchFamily="34" charset="0"/>
              <a:ea typeface="+mn-ea"/>
              <a:cs typeface="+mn-cs"/>
            </a:endParaRPr>
          </a:p>
          <a:p>
            <a:pPr lvl="0"/>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7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Understanding and analyzing unstructured text is an increasingly popular field and includes a wide spectrum of problems such as sentiment analysis, key phrase extraction, topic modeling/extraction, aspect extraction and more.</a:t>
            </a:r>
          </a:p>
        </p:txBody>
      </p:sp>
    </p:spTree>
    <p:extLst>
      <p:ext uri="{BB962C8B-B14F-4D97-AF65-F5344CB8AC3E}">
        <p14:creationId xmlns:p14="http://schemas.microsoft.com/office/powerpoint/2010/main" val="3017340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876300" y="878682"/>
            <a:ext cx="2049660" cy="438912"/>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882395" y="3638312"/>
            <a:ext cx="8483063" cy="1661994"/>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7840980" y="0"/>
            <a:ext cx="10447020" cy="10287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3714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347880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876300" y="1680143"/>
            <a:ext cx="16537782" cy="553998"/>
          </a:xfrm>
        </p:spPr>
        <p:txBody>
          <a:bodyPr/>
          <a:lstStyle>
            <a:lvl1pPr marL="0" indent="0" algn="ctr">
              <a:buNone/>
              <a:defRPr sz="36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891424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621973"/>
            <a:ext cx="18288000" cy="6703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876300" y="1726310"/>
            <a:ext cx="16537782" cy="461666"/>
          </a:xfrm>
        </p:spPr>
        <p:txBody>
          <a:bodyPr/>
          <a:lstStyle>
            <a:lvl1pPr marL="0" indent="0" algn="ctr">
              <a:buNone/>
              <a:defRPr sz="3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061824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621973"/>
            <a:ext cx="18288000" cy="6703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876300" y="1726310"/>
            <a:ext cx="16537782" cy="461666"/>
          </a:xfrm>
        </p:spPr>
        <p:txBody>
          <a:bodyPr/>
          <a:lstStyle>
            <a:lvl1pPr marL="0" indent="0" algn="ctr">
              <a:buNone/>
              <a:defRPr sz="3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872652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0" kern="1200" cap="none" spc="-75"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1535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3" y="4549835"/>
            <a:ext cx="8222633" cy="747897"/>
          </a:xfrm>
          <a:noFill/>
        </p:spPr>
        <p:txBody>
          <a:bodyPr wrap="square"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3" y="5654732"/>
            <a:ext cx="8222633" cy="461666"/>
          </a:xfrm>
          <a:noFill/>
        </p:spPr>
        <p:txBody>
          <a:bodyPr wrap="square"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342585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885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873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AFAD554-23FC-4F19-93F4-136C88A7E43A}"/>
              </a:ext>
            </a:extLst>
          </p:cNvPr>
          <p:cNvSpPr>
            <a:spLocks noGrp="1"/>
          </p:cNvSpPr>
          <p:nvPr>
            <p:ph type="body" sz="quarter" idx="10"/>
          </p:nvPr>
        </p:nvSpPr>
        <p:spPr>
          <a:xfrm>
            <a:off x="883445" y="235745"/>
            <a:ext cx="16522161" cy="415498"/>
          </a:xfrm>
        </p:spPr>
        <p:txBody>
          <a:bodyPr/>
          <a:lstStyle>
            <a:lvl1pPr marL="0" indent="0" algn="ctr">
              <a:buNone/>
              <a:defRPr lang="en-US" sz="2700" b="0" kern="1200" cap="none" spc="-75" baseline="0" dirty="0" smtClean="0">
                <a:ln w="3175">
                  <a:noFill/>
                </a:ln>
                <a:solidFill>
                  <a:schemeClr val="accent2"/>
                </a:solidFill>
                <a:effectLst/>
                <a:latin typeface="+mj-lt"/>
                <a:ea typeface="+mn-ea"/>
                <a:cs typeface="Segoe UI" pitchFamily="34" charset="0"/>
              </a:defRPr>
            </a:lvl1pPr>
            <a:lvl2pPr marL="342900" indent="0">
              <a:buNone/>
              <a:defRPr lang="en-US" sz="2700" b="0" kern="1200" cap="none" spc="-75" baseline="0" dirty="0" smtClean="0">
                <a:ln w="3175">
                  <a:noFill/>
                </a:ln>
                <a:solidFill>
                  <a:schemeClr val="accent2"/>
                </a:solidFill>
                <a:effectLst/>
                <a:latin typeface="+mj-lt"/>
                <a:ea typeface="+mn-ea"/>
                <a:cs typeface="Segoe UI" pitchFamily="34" charset="0"/>
              </a:defRPr>
            </a:lvl2pPr>
            <a:lvl3pPr marL="685800" indent="0">
              <a:buNone/>
              <a:defRPr lang="en-US" sz="2700" b="0" kern="1200" cap="none" spc="-75" baseline="0" dirty="0" smtClean="0">
                <a:ln w="3175">
                  <a:noFill/>
                </a:ln>
                <a:solidFill>
                  <a:schemeClr val="accent2"/>
                </a:solidFill>
                <a:effectLst/>
                <a:latin typeface="+mj-lt"/>
                <a:ea typeface="+mn-ea"/>
                <a:cs typeface="Segoe UI" pitchFamily="34" charset="0"/>
              </a:defRPr>
            </a:lvl3pPr>
            <a:lvl4pPr marL="992982" indent="0">
              <a:buNone/>
              <a:defRPr lang="en-US" sz="2700" b="0" kern="1200" cap="none" spc="-75" baseline="0" dirty="0" smtClean="0">
                <a:ln w="3175">
                  <a:noFill/>
                </a:ln>
                <a:solidFill>
                  <a:schemeClr val="accent2"/>
                </a:solidFill>
                <a:effectLst/>
                <a:latin typeface="+mj-lt"/>
                <a:ea typeface="+mn-ea"/>
                <a:cs typeface="Segoe UI" pitchFamily="34" charset="0"/>
              </a:defRPr>
            </a:lvl4pPr>
            <a:lvl5pPr marL="1283495" indent="0">
              <a:buNone/>
              <a:defRPr lang="en-US" sz="2700" b="0" kern="1200" cap="none" spc="-75" baseline="0" dirty="0" smtClean="0">
                <a:ln w="3175">
                  <a:noFill/>
                </a:ln>
                <a:solidFill>
                  <a:schemeClr val="accent2"/>
                </a:solidFill>
                <a:effectLst/>
                <a:latin typeface="+mj-lt"/>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1663505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8288000" cy="10287003"/>
          </a:xfrm>
          <a:prstGeom prst="rect">
            <a:avLst/>
          </a:prstGeom>
        </p:spPr>
      </p:pic>
      <p:sp>
        <p:nvSpPr>
          <p:cNvPr id="4" name="Rectangle 3"/>
          <p:cNvSpPr/>
          <p:nvPr userDrawn="1"/>
        </p:nvSpPr>
        <p:spPr bwMode="auto">
          <a:xfrm>
            <a:off x="2" y="0"/>
            <a:ext cx="17602523" cy="10287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8" tIns="215142" rIns="268928" bIns="215142"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388143" y="3070964"/>
            <a:ext cx="17511714" cy="2658788"/>
          </a:xfrm>
          <a:noFill/>
        </p:spPr>
        <p:txBody>
          <a:bodyPr vert="horz" wrap="square" lIns="146304" tIns="91440" rIns="146304" bIns="0" rtlCol="0" anchor="b" anchorCtr="0">
            <a:noAutofit/>
          </a:bodyPr>
          <a:lstStyle>
            <a:lvl1pPr>
              <a:defRPr lang="en-US" sz="9705" spc="-147"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388143" y="5743762"/>
            <a:ext cx="17511714" cy="938333"/>
          </a:xfrm>
        </p:spPr>
        <p:txBody>
          <a:bodyPr lIns="182880" tIns="109728" bIns="109728">
            <a:noAutofit/>
          </a:bodyPr>
          <a:lstStyle>
            <a:lvl1pPr marL="0" indent="0">
              <a:spcBef>
                <a:spcPts val="0"/>
              </a:spcBef>
              <a:buNone/>
              <a:defRPr sz="4118"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672320" y="705101"/>
            <a:ext cx="2136639" cy="457242"/>
          </a:xfrm>
          <a:prstGeom prst="rect">
            <a:avLst/>
          </a:prstGeom>
        </p:spPr>
      </p:pic>
    </p:spTree>
    <p:extLst>
      <p:ext uri="{BB962C8B-B14F-4D97-AF65-F5344CB8AC3E}">
        <p14:creationId xmlns:p14="http://schemas.microsoft.com/office/powerpoint/2010/main" val="25971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7" y="-45069"/>
            <a:ext cx="18288008" cy="10332072"/>
          </a:xfrm>
          <a:prstGeom prst="rect">
            <a:avLst/>
          </a:prstGeom>
        </p:spPr>
      </p:pic>
      <p:grpSp>
        <p:nvGrpSpPr>
          <p:cNvPr id="7" name="Group 6"/>
          <p:cNvGrpSpPr/>
          <p:nvPr userDrawn="1"/>
        </p:nvGrpSpPr>
        <p:grpSpPr>
          <a:xfrm>
            <a:off x="-7" y="0"/>
            <a:ext cx="18288008" cy="10287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294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688399" y="578465"/>
            <a:ext cx="2396060" cy="514478"/>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1371471" rtl="0" eaLnBrk="1" fontAlgn="auto" latinLnBrk="0" hangingPunct="1">
                <a:lnSpc>
                  <a:spcPct val="100000"/>
                </a:lnSpc>
                <a:spcBef>
                  <a:spcPts val="0"/>
                </a:spcBef>
                <a:spcAft>
                  <a:spcPts val="0"/>
                </a:spcAft>
                <a:buClrTx/>
                <a:buSzTx/>
                <a:buFontTx/>
                <a:buNone/>
                <a:tabLst/>
                <a:defRPr/>
              </a:pPr>
              <a:endParaRPr kumimoji="0" lang="en-US" sz="2648"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388143" y="5770729"/>
            <a:ext cx="17511714" cy="2658788"/>
          </a:xfrm>
          <a:noFill/>
        </p:spPr>
        <p:txBody>
          <a:bodyPr vert="horz" wrap="square" lIns="146304" tIns="91440" rIns="146304" bIns="0" rtlCol="0" anchor="b" anchorCtr="0">
            <a:noAutofit/>
          </a:bodyPr>
          <a:lstStyle>
            <a:lvl1pPr>
              <a:defRPr lang="en-US" sz="9705" spc="-147"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388143" y="8443528"/>
            <a:ext cx="17511714" cy="938333"/>
          </a:xfrm>
        </p:spPr>
        <p:txBody>
          <a:bodyPr lIns="182880" tIns="109728" bIns="109728">
            <a:noAutofit/>
          </a:bodyPr>
          <a:lstStyle>
            <a:lvl1pPr marL="0" indent="0">
              <a:spcBef>
                <a:spcPts val="0"/>
              </a:spcBef>
              <a:buNone/>
              <a:defRPr sz="4118"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80177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4827" y="2"/>
            <a:ext cx="18302828" cy="10286997"/>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392356" y="5770729"/>
            <a:ext cx="17503295" cy="2658788"/>
          </a:xfrm>
          <a:noFill/>
        </p:spPr>
        <p:txBody>
          <a:bodyPr vert="horz" wrap="square" lIns="146304" tIns="91440" rIns="146304" bIns="0" rtlCol="0" anchor="b" anchorCtr="0">
            <a:noAutofit/>
          </a:bodyPr>
          <a:lstStyle>
            <a:lvl1pPr>
              <a:defRPr lang="en-US" sz="9705" spc="-147"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65395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4823" y="2"/>
            <a:ext cx="18302826" cy="10286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392356" y="5770729"/>
            <a:ext cx="17503295" cy="2658788"/>
          </a:xfrm>
          <a:noFill/>
        </p:spPr>
        <p:txBody>
          <a:bodyPr vert="horz" wrap="square" lIns="146304" tIns="91440" rIns="146304" bIns="0" rtlCol="0" anchor="b" anchorCtr="0">
            <a:noAutofit/>
          </a:bodyPr>
          <a:lstStyle>
            <a:lvl1pPr>
              <a:defRPr lang="en-US" sz="9705" spc="-147"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388146" y="9224968"/>
            <a:ext cx="3814225" cy="841970"/>
          </a:xfrm>
          <a:prstGeom prst="rect">
            <a:avLst/>
          </a:prstGeom>
          <a:noFill/>
        </p:spPr>
        <p:txBody>
          <a:bodyPr wrap="none" lIns="268928" tIns="215142" rIns="134463" bIns="215142" rtlCol="0">
            <a:spAutoFit/>
          </a:bodyPr>
          <a:lstStyle/>
          <a:p>
            <a:pPr marL="0" marR="0" lvl="0" indent="0" algn="l" defTabSz="1371471" rtl="0" eaLnBrk="1" fontAlgn="auto" latinLnBrk="0" hangingPunct="1">
              <a:lnSpc>
                <a:spcPct val="90000"/>
              </a:lnSpc>
              <a:spcBef>
                <a:spcPts val="0"/>
              </a:spcBef>
              <a:spcAft>
                <a:spcPts val="882"/>
              </a:spcAft>
              <a:buClrTx/>
              <a:buSzTx/>
              <a:buFontTx/>
              <a:buNone/>
              <a:tabLst/>
              <a:defRPr/>
            </a:pPr>
            <a:r>
              <a:rPr kumimoji="0" lang="en-US" sz="2942"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2942"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76201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4839" y="-1"/>
            <a:ext cx="18302834" cy="10287002"/>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392356" y="5770729"/>
            <a:ext cx="17503295" cy="2658788"/>
          </a:xfrm>
          <a:noFill/>
        </p:spPr>
        <p:txBody>
          <a:bodyPr vert="horz" wrap="square" lIns="146304" tIns="91440" rIns="146304" bIns="0" rtlCol="0" anchor="b" anchorCtr="0">
            <a:noAutofit/>
          </a:bodyPr>
          <a:lstStyle>
            <a:lvl1pPr>
              <a:defRPr lang="en-US" sz="9705" spc="-147"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10236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4835" y="-19212"/>
            <a:ext cx="18340686" cy="10306214"/>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1209704" rtl="0" eaLnBrk="1" fontAlgn="base" latinLnBrk="0" hangingPunct="1">
                <a:lnSpc>
                  <a:spcPct val="90000"/>
                </a:lnSpc>
                <a:spcBef>
                  <a:spcPct val="0"/>
                </a:spcBef>
                <a:spcAft>
                  <a:spcPct val="0"/>
                </a:spcAft>
                <a:buClrTx/>
                <a:buSzTx/>
                <a:buFontTx/>
                <a:buNone/>
                <a:tabLst/>
                <a:defRPr/>
              </a:pPr>
              <a:endParaRPr kumimoji="0" lang="en-US" sz="311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392356" y="5770729"/>
            <a:ext cx="17503295" cy="2658788"/>
          </a:xfrm>
          <a:noFill/>
        </p:spPr>
        <p:txBody>
          <a:bodyPr vert="horz" wrap="square" lIns="146304" tIns="91440" rIns="146304" bIns="0" rtlCol="0" anchor="b" anchorCtr="0">
            <a:noAutofit/>
          </a:bodyPr>
          <a:lstStyle>
            <a:lvl1pPr>
              <a:defRPr lang="en-US" sz="9705" spc="-147"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428392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92356" y="3105150"/>
            <a:ext cx="17503295" cy="2743200"/>
          </a:xfrm>
          <a:noFill/>
        </p:spPr>
        <p:txBody>
          <a:bodyPr vert="horz" wrap="square" lIns="146304" tIns="91440" rIns="146304" bIns="0" rtlCol="0" anchor="ctr" anchorCtr="0">
            <a:noAutofit/>
          </a:bodyPr>
          <a:lstStyle>
            <a:lvl1pPr>
              <a:defRPr lang="en-US" sz="9000" spc="-147"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90087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92356" y="3105150"/>
            <a:ext cx="17503295" cy="2743200"/>
          </a:xfrm>
          <a:noFill/>
        </p:spPr>
        <p:txBody>
          <a:bodyPr vert="horz" wrap="square" lIns="146304" tIns="91440" rIns="146304" bIns="0" rtlCol="0" anchor="ctr" anchorCtr="0">
            <a:noAutofit/>
          </a:bodyPr>
          <a:lstStyle>
            <a:lvl1pPr>
              <a:defRPr lang="en-US" sz="9000" spc="-147">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474647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92356" y="3109254"/>
            <a:ext cx="17503295" cy="2743200"/>
          </a:xfrm>
          <a:noFill/>
        </p:spPr>
        <p:txBody>
          <a:bodyPr vert="horz" wrap="square" lIns="146304" tIns="91440" rIns="146304" bIns="0" rtlCol="0" anchor="ctr" anchorCtr="0">
            <a:noAutofit/>
          </a:bodyPr>
          <a:lstStyle>
            <a:lvl1pPr>
              <a:defRPr lang="en-US" sz="9000" spc="-147">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65734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2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403861" y="1783768"/>
            <a:ext cx="17480285" cy="2978462"/>
          </a:xfrm>
        </p:spPr>
        <p:txBody>
          <a:bodyPr lIns="182880"/>
          <a:lstStyle>
            <a:lvl1pPr marL="0" indent="0">
              <a:buNone/>
              <a:defRPr sz="5882">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2942"/>
            </a:lvl2pPr>
            <a:lvl3pPr marL="336146" indent="0">
              <a:buNone/>
              <a:defRPr/>
            </a:lvl3pPr>
            <a:lvl4pPr marL="672290" indent="0">
              <a:buNone/>
              <a:defRPr/>
            </a:lvl4pPr>
            <a:lvl5pPr marL="1008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6738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2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403861" y="1783767"/>
            <a:ext cx="17480285" cy="2891882"/>
          </a:xfrm>
        </p:spPr>
        <p:txBody>
          <a:bodyPr lIns="182880"/>
          <a:lstStyle>
            <a:lvl1pPr marL="0" indent="0">
              <a:buNone/>
              <a:defRPr lang="en-US" sz="5882"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2942"/>
            </a:lvl2pPr>
            <a:lvl3pPr marL="336146" indent="0">
              <a:buNone/>
              <a:defRPr/>
            </a:lvl3pPr>
            <a:lvl4pPr marL="672290" indent="0">
              <a:buNone/>
              <a:defRPr/>
            </a:lvl4pPr>
            <a:lvl5pPr marL="1008435" indent="0">
              <a:buNone/>
              <a:defRPr/>
            </a:lvl5pPr>
          </a:lstStyle>
          <a:p>
            <a:pPr marL="0" marR="0" lvl="0" indent="0" algn="l" defTabSz="137155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137155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137155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137155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1371551"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802775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200">
                <a:solidFill>
                  <a:srgbClr val="3F3F3F"/>
                </a:solidFill>
              </a:defRPr>
            </a:lvl1pPr>
          </a:lstStyle>
          <a:p>
            <a:r>
              <a:rPr lang="en-US"/>
              <a:t>Click to edit Master title style</a:t>
            </a:r>
          </a:p>
        </p:txBody>
      </p:sp>
    </p:spTree>
    <p:extLst>
      <p:ext uri="{BB962C8B-B14F-4D97-AF65-F5344CB8AC3E}">
        <p14:creationId xmlns:p14="http://schemas.microsoft.com/office/powerpoint/2010/main" val="415918055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0050" y="434269"/>
            <a:ext cx="17487570" cy="1349498"/>
          </a:xfrm>
          <a:noFill/>
        </p:spPr>
        <p:txBody>
          <a:bodyPr/>
          <a:lstStyle>
            <a:lvl1pPr>
              <a:defRPr sz="72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204299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7200">
                <a:solidFill>
                  <a:srgbClr val="3F3F3F"/>
                </a:solidFill>
              </a:defRPr>
            </a:lvl1pPr>
          </a:lstStyle>
          <a:p>
            <a:r>
              <a:rPr lang="en-US"/>
              <a:t>Click to edit Master title style</a:t>
            </a:r>
          </a:p>
        </p:txBody>
      </p:sp>
    </p:spTree>
    <p:extLst>
      <p:ext uri="{BB962C8B-B14F-4D97-AF65-F5344CB8AC3E}">
        <p14:creationId xmlns:p14="http://schemas.microsoft.com/office/powerpoint/2010/main" val="27695155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72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861541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72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10839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403860" y="5837116"/>
            <a:ext cx="17515047" cy="2721098"/>
          </a:xfrm>
        </p:spPr>
        <p:txBody>
          <a:bodyPr/>
          <a:lstStyle>
            <a:lvl1pPr algn="l">
              <a:defRPr sz="81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493534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403860" y="5843587"/>
            <a:ext cx="17483760" cy="2743200"/>
          </a:xfrm>
        </p:spPr>
        <p:txBody>
          <a:bodyPr vert="horz" wrap="square" lIns="146304" tIns="91440" rIns="146304" bIns="91440" rtlCol="0" anchor="t">
            <a:noAutofit/>
          </a:bodyPr>
          <a:lstStyle>
            <a:lvl1pPr>
              <a:defRPr lang="en-US" sz="81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63994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403860" y="5843589"/>
            <a:ext cx="17483760" cy="2743200"/>
          </a:xfrm>
        </p:spPr>
        <p:txBody>
          <a:bodyPr vert="horz" wrap="square" lIns="146304" tIns="91440" rIns="146304" bIns="91440" rtlCol="0" anchor="t">
            <a:noAutofit/>
          </a:bodyPr>
          <a:lstStyle>
            <a:lvl1pPr>
              <a:defRPr lang="en-US" sz="81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796498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403860" y="5843589"/>
            <a:ext cx="17483760" cy="2743200"/>
          </a:xfrm>
        </p:spPr>
        <p:txBody>
          <a:bodyPr vert="horz" wrap="square" lIns="146304" tIns="91440" rIns="146304" bIns="91440" rtlCol="0" anchor="t">
            <a:noAutofit/>
          </a:bodyPr>
          <a:lstStyle>
            <a:lvl1pPr>
              <a:defRPr lang="en-US" sz="81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927199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403860" y="5843589"/>
            <a:ext cx="17483760" cy="2743200"/>
          </a:xfrm>
        </p:spPr>
        <p:txBody>
          <a:bodyPr vert="horz" wrap="square" lIns="146304" tIns="91440" rIns="146304" bIns="91440" rtlCol="0" anchor="t">
            <a:noAutofit/>
          </a:bodyPr>
          <a:lstStyle>
            <a:lvl1pPr>
              <a:defRPr lang="en-US" sz="81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235044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57844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6660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3078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03860" y="9148785"/>
            <a:ext cx="6723186" cy="701485"/>
          </a:xfrm>
          <a:prstGeom prst="rect">
            <a:avLst/>
          </a:prstGeom>
          <a:noFill/>
          <a:ln w="12700">
            <a:noFill/>
            <a:miter lim="800000"/>
            <a:headEnd type="none" w="sm" len="sm"/>
            <a:tailEnd type="none" w="sm" len="sm"/>
          </a:ln>
          <a:effectLst/>
        </p:spPr>
        <p:txBody>
          <a:bodyPr vert="horz" wrap="square" lIns="268928" tIns="268928" rIns="268928" bIns="268928" numCol="1" anchor="t" anchorCtr="0" compatLnSpc="1">
            <a:prstTxWarp prst="textNoShape">
              <a:avLst/>
            </a:prstTxWarp>
            <a:spAutoFit/>
          </a:bodyPr>
          <a:lstStyle/>
          <a:p>
            <a:pPr marL="0" marR="0" lvl="0" indent="0" algn="l" defTabSz="1370886" rtl="0" eaLnBrk="0" fontAlgn="auto" latinLnBrk="0" hangingPunct="0">
              <a:lnSpc>
                <a:spcPct val="100000"/>
              </a:lnSpc>
              <a:spcBef>
                <a:spcPts val="0"/>
              </a:spcBef>
              <a:spcAft>
                <a:spcPts val="0"/>
              </a:spcAft>
              <a:buClrTx/>
              <a:buSzTx/>
              <a:buFontTx/>
              <a:buNone/>
              <a:tabLst/>
              <a:defRPr/>
            </a:pPr>
            <a:r>
              <a:rPr kumimoji="0" lang="en-US" sz="1029"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672319" y="705101"/>
            <a:ext cx="2181386" cy="457242"/>
          </a:xfrm>
          <a:prstGeom prst="rect">
            <a:avLst/>
          </a:prstGeom>
        </p:spPr>
      </p:pic>
    </p:spTree>
    <p:extLst>
      <p:ext uri="{BB962C8B-B14F-4D97-AF65-F5344CB8AC3E}">
        <p14:creationId xmlns:p14="http://schemas.microsoft.com/office/powerpoint/2010/main" val="3615312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03861" y="1783768"/>
            <a:ext cx="17480285" cy="3594071"/>
          </a:xfrm>
          <a:prstGeom prst="rect">
            <a:avLst/>
          </a:prstGeom>
        </p:spPr>
        <p:txBody>
          <a:bodyPr/>
          <a:lstStyle>
            <a:lvl1pPr marL="427185" indent="-427185">
              <a:buClr>
                <a:schemeClr val="tx1"/>
              </a:buClr>
              <a:buSzPct val="90000"/>
              <a:buFont typeface="Arial" pitchFamily="34" charset="0"/>
              <a:buChar char="•"/>
              <a:defRPr sz="529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840362" indent="-413180">
              <a:buClr>
                <a:schemeClr val="tx1"/>
              </a:buClr>
              <a:buSzPct val="90000"/>
              <a:buFont typeface="Arial" pitchFamily="34" charset="0"/>
              <a:buChar char="•"/>
              <a:defRPr sz="470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1267547" indent="-427185">
              <a:buClr>
                <a:schemeClr val="tx1"/>
              </a:buClr>
              <a:buSzPct val="90000"/>
              <a:buFont typeface="Arial" pitchFamily="34" charset="0"/>
              <a:buChar char="•"/>
              <a:defRPr sz="411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603692" indent="-336146">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939838" indent="-336146">
              <a:buClr>
                <a:schemeClr val="tx1"/>
              </a:buClr>
              <a:buSzPct val="90000"/>
              <a:buFont typeface="Arial" pitchFamily="34" charset="0"/>
              <a:buChar char="•"/>
              <a:defRPr sz="294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9358315"/>
            <a:ext cx="18288002" cy="928688"/>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5441" spc="-75"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62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6908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8405" y="0"/>
            <a:ext cx="18306404" cy="10287000"/>
          </a:xfrm>
          <a:prstGeom prst="rect">
            <a:avLst/>
          </a:prstGeom>
        </p:spPr>
      </p:pic>
      <p:sp>
        <p:nvSpPr>
          <p:cNvPr id="4" name="Rectangle 3"/>
          <p:cNvSpPr/>
          <p:nvPr userDrawn="1"/>
        </p:nvSpPr>
        <p:spPr bwMode="auto">
          <a:xfrm>
            <a:off x="-18406" y="0"/>
            <a:ext cx="18306404" cy="10287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defRPr/>
            </a:pPr>
            <a:endParaRPr lang="en-US" sz="36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847726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10800" y="0"/>
            <a:ext cx="18298800" cy="10287000"/>
          </a:xfrm>
          <a:prstGeom prst="rect">
            <a:avLst/>
          </a:prstGeom>
        </p:spPr>
      </p:pic>
      <p:sp>
        <p:nvSpPr>
          <p:cNvPr id="4" name="Rectangle 3"/>
          <p:cNvSpPr/>
          <p:nvPr userDrawn="1"/>
        </p:nvSpPr>
        <p:spPr bwMode="auto">
          <a:xfrm>
            <a:off x="-18403" y="0"/>
            <a:ext cx="18306404" cy="10287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defRPr/>
            </a:pPr>
            <a:endParaRPr lang="en-US" sz="36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2700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191A1F"/>
        </a:solidFill>
        <a:effectLst/>
      </p:bgPr>
    </p:bg>
    <p:spTree>
      <p:nvGrpSpPr>
        <p:cNvPr id="1" name=""/>
        <p:cNvGrpSpPr/>
        <p:nvPr/>
      </p:nvGrpSpPr>
      <p:grpSpPr>
        <a:xfrm>
          <a:off x="0" y="0"/>
          <a:ext cx="0" cy="0"/>
          <a:chOff x="0" y="0"/>
          <a:chExt cx="0" cy="0"/>
        </a:xfrm>
      </p:grpSpPr>
      <p:grpSp>
        <p:nvGrpSpPr>
          <p:cNvPr id="20" name="Group 21">
            <a:extLst>
              <a:ext uri="{FF2B5EF4-FFF2-40B4-BE49-F238E27FC236}">
                <a16:creationId xmlns:a16="http://schemas.microsoft.com/office/drawing/2014/main" id="{AA7E00AD-7B38-AC45-BBEB-3CD11C1F00C6}"/>
              </a:ext>
            </a:extLst>
          </p:cNvPr>
          <p:cNvGrpSpPr>
            <a:grpSpLocks noChangeAspect="1"/>
          </p:cNvGrpSpPr>
          <p:nvPr userDrawn="1"/>
        </p:nvGrpSpPr>
        <p:grpSpPr bwMode="auto">
          <a:xfrm>
            <a:off x="876300" y="763305"/>
            <a:ext cx="3084210" cy="438912"/>
            <a:chOff x="428" y="664"/>
            <a:chExt cx="4174" cy="594"/>
          </a:xfrm>
        </p:grpSpPr>
        <p:sp>
          <p:nvSpPr>
            <p:cNvPr id="21" name="Freeform 22">
              <a:extLst>
                <a:ext uri="{FF2B5EF4-FFF2-40B4-BE49-F238E27FC236}">
                  <a16:creationId xmlns:a16="http://schemas.microsoft.com/office/drawing/2014/main" id="{F2A052F3-1344-4A47-8886-D91E401061AD}"/>
                </a:ext>
              </a:extLst>
            </p:cNvPr>
            <p:cNvSpPr>
              <a:spLocks noEditPoints="1"/>
            </p:cNvSpPr>
            <p:nvPr/>
          </p:nvSpPr>
          <p:spPr bwMode="auto">
            <a:xfrm>
              <a:off x="3344"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22" name="Freeform 23">
              <a:extLst>
                <a:ext uri="{FF2B5EF4-FFF2-40B4-BE49-F238E27FC236}">
                  <a16:creationId xmlns:a16="http://schemas.microsoft.com/office/drawing/2014/main" id="{CD1331E0-C150-E74E-8FB7-450DD8FF86B6}"/>
                </a:ext>
              </a:extLst>
            </p:cNvPr>
            <p:cNvSpPr>
              <a:spLocks/>
            </p:cNvSpPr>
            <p:nvPr/>
          </p:nvSpPr>
          <p:spPr bwMode="auto">
            <a:xfrm>
              <a:off x="3699"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38" name="Freeform 24">
              <a:extLst>
                <a:ext uri="{FF2B5EF4-FFF2-40B4-BE49-F238E27FC236}">
                  <a16:creationId xmlns:a16="http://schemas.microsoft.com/office/drawing/2014/main" id="{8A5F7317-0288-C742-86F0-55CC99052B93}"/>
                </a:ext>
              </a:extLst>
            </p:cNvPr>
            <p:cNvSpPr>
              <a:spLocks/>
            </p:cNvSpPr>
            <p:nvPr/>
          </p:nvSpPr>
          <p:spPr bwMode="auto">
            <a:xfrm>
              <a:off x="3938"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39" name="Freeform 25">
              <a:extLst>
                <a:ext uri="{FF2B5EF4-FFF2-40B4-BE49-F238E27FC236}">
                  <a16:creationId xmlns:a16="http://schemas.microsoft.com/office/drawing/2014/main" id="{50EF6D06-0C0F-9C41-BEB5-4A4DE8DDF7FA}"/>
                </a:ext>
              </a:extLst>
            </p:cNvPr>
            <p:cNvSpPr>
              <a:spLocks/>
            </p:cNvSpPr>
            <p:nvPr/>
          </p:nvSpPr>
          <p:spPr bwMode="auto">
            <a:xfrm>
              <a:off x="4220"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0" name="Freeform 26">
              <a:extLst>
                <a:ext uri="{FF2B5EF4-FFF2-40B4-BE49-F238E27FC236}">
                  <a16:creationId xmlns:a16="http://schemas.microsoft.com/office/drawing/2014/main" id="{E7F33356-2F79-E447-A4FF-77B9B937384D}"/>
                </a:ext>
              </a:extLst>
            </p:cNvPr>
            <p:cNvSpPr>
              <a:spLocks noEditPoints="1"/>
            </p:cNvSpPr>
            <p:nvPr/>
          </p:nvSpPr>
          <p:spPr bwMode="auto">
            <a:xfrm>
              <a:off x="4369"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1" name="Freeform 27">
              <a:extLst>
                <a:ext uri="{FF2B5EF4-FFF2-40B4-BE49-F238E27FC236}">
                  <a16:creationId xmlns:a16="http://schemas.microsoft.com/office/drawing/2014/main" id="{A5502087-E969-1E45-AEFA-CEB9C0F76752}"/>
                </a:ext>
              </a:extLst>
            </p:cNvPr>
            <p:cNvSpPr>
              <a:spLocks noEditPoints="1"/>
            </p:cNvSpPr>
            <p:nvPr/>
          </p:nvSpPr>
          <p:spPr bwMode="auto">
            <a:xfrm>
              <a:off x="1240"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2" name="Rectangle 28">
              <a:extLst>
                <a:ext uri="{FF2B5EF4-FFF2-40B4-BE49-F238E27FC236}">
                  <a16:creationId xmlns:a16="http://schemas.microsoft.com/office/drawing/2014/main" id="{E7FF7349-6CAA-D24E-BBEF-5D4D86257B57}"/>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3" name="Rectangle 29">
              <a:extLst>
                <a:ext uri="{FF2B5EF4-FFF2-40B4-BE49-F238E27FC236}">
                  <a16:creationId xmlns:a16="http://schemas.microsoft.com/office/drawing/2014/main" id="{5189C0B1-5239-AE40-B29E-D9EC1DD4B62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4" name="Rectangle 30">
              <a:extLst>
                <a:ext uri="{FF2B5EF4-FFF2-40B4-BE49-F238E27FC236}">
                  <a16:creationId xmlns:a16="http://schemas.microsoft.com/office/drawing/2014/main" id="{0DF5CD55-79D2-0949-8F65-0F7FBF6C0A4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5" name="Rectangle 31">
              <a:extLst>
                <a:ext uri="{FF2B5EF4-FFF2-40B4-BE49-F238E27FC236}">
                  <a16:creationId xmlns:a16="http://schemas.microsoft.com/office/drawing/2014/main" id="{56718212-1CDE-E14B-B152-708BE81513BA}"/>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6" name="Rectangle 32">
              <a:extLst>
                <a:ext uri="{FF2B5EF4-FFF2-40B4-BE49-F238E27FC236}">
                  <a16:creationId xmlns:a16="http://schemas.microsoft.com/office/drawing/2014/main" id="{5759B1D5-A33A-2F4C-B729-022CABAA6F91}"/>
                </a:ext>
              </a:extLst>
            </p:cNvPr>
            <p:cNvSpPr>
              <a:spLocks noChangeArrowheads="1"/>
            </p:cNvSpPr>
            <p:nvPr/>
          </p:nvSpPr>
          <p:spPr bwMode="auto">
            <a:xfrm>
              <a:off x="428" y="664"/>
              <a:ext cx="285"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7" name="Rectangle 33">
              <a:extLst>
                <a:ext uri="{FF2B5EF4-FFF2-40B4-BE49-F238E27FC236}">
                  <a16:creationId xmlns:a16="http://schemas.microsoft.com/office/drawing/2014/main" id="{660886BD-23AD-EC45-B799-8C5EFF33185D}"/>
                </a:ext>
              </a:extLst>
            </p:cNvPr>
            <p:cNvSpPr>
              <a:spLocks noChangeArrowheads="1"/>
            </p:cNvSpPr>
            <p:nvPr/>
          </p:nvSpPr>
          <p:spPr bwMode="auto">
            <a:xfrm>
              <a:off x="736" y="664"/>
              <a:ext cx="285"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8" name="Rectangle 34">
              <a:extLst>
                <a:ext uri="{FF2B5EF4-FFF2-40B4-BE49-F238E27FC236}">
                  <a16:creationId xmlns:a16="http://schemas.microsoft.com/office/drawing/2014/main" id="{C0B7CA3D-077B-D042-BAA7-62F051A12C95}"/>
                </a:ext>
              </a:extLst>
            </p:cNvPr>
            <p:cNvSpPr>
              <a:spLocks noChangeArrowheads="1"/>
            </p:cNvSpPr>
            <p:nvPr/>
          </p:nvSpPr>
          <p:spPr bwMode="auto">
            <a:xfrm>
              <a:off x="428" y="975"/>
              <a:ext cx="285"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sp>
          <p:nvSpPr>
            <p:cNvPr id="49" name="Rectangle 35">
              <a:extLst>
                <a:ext uri="{FF2B5EF4-FFF2-40B4-BE49-F238E27FC236}">
                  <a16:creationId xmlns:a16="http://schemas.microsoft.com/office/drawing/2014/main" id="{CD6F8658-1CBC-B644-8003-C62A9A47B9BF}"/>
                </a:ext>
              </a:extLst>
            </p:cNvPr>
            <p:cNvSpPr>
              <a:spLocks noChangeArrowheads="1"/>
            </p:cNvSpPr>
            <p:nvPr/>
          </p:nvSpPr>
          <p:spPr bwMode="auto">
            <a:xfrm>
              <a:off x="736" y="975"/>
              <a:ext cx="285"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2700"/>
            </a:p>
          </p:txBody>
        </p:sp>
      </p:grpSp>
      <p:sp>
        <p:nvSpPr>
          <p:cNvPr id="62" name="Oval 61">
            <a:extLst>
              <a:ext uri="{FF2B5EF4-FFF2-40B4-BE49-F238E27FC236}">
                <a16:creationId xmlns:a16="http://schemas.microsoft.com/office/drawing/2014/main" id="{CBF279FD-33A3-3C4A-A24B-6314AB6DD2DD}"/>
              </a:ext>
            </a:extLst>
          </p:cNvPr>
          <p:cNvSpPr/>
          <p:nvPr userDrawn="1"/>
        </p:nvSpPr>
        <p:spPr bwMode="auto">
          <a:xfrm>
            <a:off x="16672041"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D2D0CE74-3D24-5A47-BC76-D79347FB118B}"/>
              </a:ext>
            </a:extLst>
          </p:cNvPr>
          <p:cNvSpPr/>
          <p:nvPr userDrawn="1"/>
        </p:nvSpPr>
        <p:spPr bwMode="auto">
          <a:xfrm>
            <a:off x="17354055"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DED206BA-4C13-A842-87D0-991F41EB12C7}"/>
              </a:ext>
            </a:extLst>
          </p:cNvPr>
          <p:cNvSpPr/>
          <p:nvPr userDrawn="1"/>
        </p:nvSpPr>
        <p:spPr bwMode="auto">
          <a:xfrm>
            <a:off x="18044202"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EC407E83-2957-004F-9091-342FF8591795}"/>
              </a:ext>
            </a:extLst>
          </p:cNvPr>
          <p:cNvSpPr/>
          <p:nvPr userDrawn="1"/>
        </p:nvSpPr>
        <p:spPr bwMode="auto">
          <a:xfrm>
            <a:off x="14609733"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14165D44-F6E1-A64D-8202-1106024AEF79}"/>
              </a:ext>
            </a:extLst>
          </p:cNvPr>
          <p:cNvSpPr/>
          <p:nvPr userDrawn="1"/>
        </p:nvSpPr>
        <p:spPr bwMode="auto">
          <a:xfrm>
            <a:off x="15291747"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98CE57F6-65B3-7747-BFBB-F498FE73CD52}"/>
              </a:ext>
            </a:extLst>
          </p:cNvPr>
          <p:cNvSpPr/>
          <p:nvPr userDrawn="1"/>
        </p:nvSpPr>
        <p:spPr bwMode="auto">
          <a:xfrm>
            <a:off x="15981894" y="20540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43245BD3-B27E-3F49-A2ED-FDA933E99B76}"/>
              </a:ext>
            </a:extLst>
          </p:cNvPr>
          <p:cNvSpPr/>
          <p:nvPr userDrawn="1"/>
        </p:nvSpPr>
        <p:spPr bwMode="auto">
          <a:xfrm>
            <a:off x="16672041"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F151B144-CC88-504C-B6B1-68BE0B6B3805}"/>
              </a:ext>
            </a:extLst>
          </p:cNvPr>
          <p:cNvSpPr/>
          <p:nvPr userDrawn="1"/>
        </p:nvSpPr>
        <p:spPr bwMode="auto">
          <a:xfrm>
            <a:off x="17354055"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97C964F-6647-C644-B4BC-999D7104A4E6}"/>
              </a:ext>
            </a:extLst>
          </p:cNvPr>
          <p:cNvSpPr/>
          <p:nvPr userDrawn="1"/>
        </p:nvSpPr>
        <p:spPr bwMode="auto">
          <a:xfrm>
            <a:off x="18044202"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77AEC193-2258-DF4F-8EEE-0596BFFF76EA}"/>
              </a:ext>
            </a:extLst>
          </p:cNvPr>
          <p:cNvSpPr/>
          <p:nvPr userDrawn="1"/>
        </p:nvSpPr>
        <p:spPr bwMode="auto">
          <a:xfrm>
            <a:off x="13919586"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6D4E9002-BBB4-9C4D-B695-E90E610CFE62}"/>
              </a:ext>
            </a:extLst>
          </p:cNvPr>
          <p:cNvSpPr/>
          <p:nvPr userDrawn="1"/>
        </p:nvSpPr>
        <p:spPr bwMode="auto">
          <a:xfrm>
            <a:off x="14609733"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ECDD9203-BEFC-2E43-8CBC-855F6A384712}"/>
              </a:ext>
            </a:extLst>
          </p:cNvPr>
          <p:cNvSpPr/>
          <p:nvPr userDrawn="1"/>
        </p:nvSpPr>
        <p:spPr bwMode="auto">
          <a:xfrm>
            <a:off x="15291747"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4A3E65A9-53D1-A44D-93B7-631972882435}"/>
              </a:ext>
            </a:extLst>
          </p:cNvPr>
          <p:cNvSpPr/>
          <p:nvPr userDrawn="1"/>
        </p:nvSpPr>
        <p:spPr bwMode="auto">
          <a:xfrm>
            <a:off x="15981894" y="85914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DB1A2E5-DC67-5C44-86DC-ABC261C241BB}"/>
              </a:ext>
            </a:extLst>
          </p:cNvPr>
          <p:cNvSpPr/>
          <p:nvPr userDrawn="1"/>
        </p:nvSpPr>
        <p:spPr bwMode="auto">
          <a:xfrm>
            <a:off x="16672041"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9D46C21D-8731-EC4F-8707-83B73895FEAD}"/>
              </a:ext>
            </a:extLst>
          </p:cNvPr>
          <p:cNvSpPr/>
          <p:nvPr userDrawn="1"/>
        </p:nvSpPr>
        <p:spPr bwMode="auto">
          <a:xfrm>
            <a:off x="17354055"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669C98F7-F7DC-AD47-BC00-5816205A9802}"/>
              </a:ext>
            </a:extLst>
          </p:cNvPr>
          <p:cNvSpPr/>
          <p:nvPr userDrawn="1"/>
        </p:nvSpPr>
        <p:spPr bwMode="auto">
          <a:xfrm>
            <a:off x="18044202"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7687932C-C931-894E-B766-B021A0975CF1}"/>
              </a:ext>
            </a:extLst>
          </p:cNvPr>
          <p:cNvSpPr/>
          <p:nvPr userDrawn="1"/>
        </p:nvSpPr>
        <p:spPr bwMode="auto">
          <a:xfrm>
            <a:off x="13229439"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79E25329-E1AF-E34F-94FD-7A11893F187E}"/>
              </a:ext>
            </a:extLst>
          </p:cNvPr>
          <p:cNvSpPr/>
          <p:nvPr userDrawn="1"/>
        </p:nvSpPr>
        <p:spPr bwMode="auto">
          <a:xfrm>
            <a:off x="13919586"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AB17BB52-6BF8-ED44-8636-53254963BB05}"/>
              </a:ext>
            </a:extLst>
          </p:cNvPr>
          <p:cNvSpPr/>
          <p:nvPr userDrawn="1"/>
        </p:nvSpPr>
        <p:spPr bwMode="auto">
          <a:xfrm>
            <a:off x="14609733"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C78364D6-AA90-DA42-B723-627CB58AF503}"/>
              </a:ext>
            </a:extLst>
          </p:cNvPr>
          <p:cNvSpPr/>
          <p:nvPr userDrawn="1"/>
        </p:nvSpPr>
        <p:spPr bwMode="auto">
          <a:xfrm>
            <a:off x="15291747"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25D6B115-E5FD-4F4F-9C31-2BDB7B185C9F}"/>
              </a:ext>
            </a:extLst>
          </p:cNvPr>
          <p:cNvSpPr/>
          <p:nvPr userDrawn="1"/>
        </p:nvSpPr>
        <p:spPr bwMode="auto">
          <a:xfrm>
            <a:off x="15981894" y="151288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37" name="Oval 136">
            <a:extLst>
              <a:ext uri="{FF2B5EF4-FFF2-40B4-BE49-F238E27FC236}">
                <a16:creationId xmlns:a16="http://schemas.microsoft.com/office/drawing/2014/main" id="{0BBE7BD6-9710-3A46-8596-8323408BB7D5}"/>
              </a:ext>
            </a:extLst>
          </p:cNvPr>
          <p:cNvSpPr/>
          <p:nvPr userDrawn="1"/>
        </p:nvSpPr>
        <p:spPr bwMode="auto">
          <a:xfrm>
            <a:off x="16672041"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38" name="Oval 137">
            <a:extLst>
              <a:ext uri="{FF2B5EF4-FFF2-40B4-BE49-F238E27FC236}">
                <a16:creationId xmlns:a16="http://schemas.microsoft.com/office/drawing/2014/main" id="{23A6B761-935C-5A49-9779-EDE2D56F88B8}"/>
              </a:ext>
            </a:extLst>
          </p:cNvPr>
          <p:cNvSpPr/>
          <p:nvPr userDrawn="1"/>
        </p:nvSpPr>
        <p:spPr bwMode="auto">
          <a:xfrm>
            <a:off x="17354055"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a:extLst>
              <a:ext uri="{FF2B5EF4-FFF2-40B4-BE49-F238E27FC236}">
                <a16:creationId xmlns:a16="http://schemas.microsoft.com/office/drawing/2014/main" id="{AF1AA232-8050-0741-83E7-04BD91CCD544}"/>
              </a:ext>
            </a:extLst>
          </p:cNvPr>
          <p:cNvSpPr/>
          <p:nvPr userDrawn="1"/>
        </p:nvSpPr>
        <p:spPr bwMode="auto">
          <a:xfrm>
            <a:off x="18044202"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0517A98A-8A4B-6342-841C-6E97EBFE6D91}"/>
              </a:ext>
            </a:extLst>
          </p:cNvPr>
          <p:cNvSpPr/>
          <p:nvPr userDrawn="1"/>
        </p:nvSpPr>
        <p:spPr bwMode="auto">
          <a:xfrm>
            <a:off x="12547425"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E6B42885-5703-7B45-A70D-6D4482D2CA32}"/>
              </a:ext>
            </a:extLst>
          </p:cNvPr>
          <p:cNvSpPr/>
          <p:nvPr userDrawn="1"/>
        </p:nvSpPr>
        <p:spPr bwMode="auto">
          <a:xfrm>
            <a:off x="13229439"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4F759698-AB11-344F-BBAD-EFE5D3D50D30}"/>
              </a:ext>
            </a:extLst>
          </p:cNvPr>
          <p:cNvSpPr/>
          <p:nvPr userDrawn="1"/>
        </p:nvSpPr>
        <p:spPr bwMode="auto">
          <a:xfrm>
            <a:off x="13919586"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CD489E5C-22A7-6441-B9BA-5F57ECF92C1D}"/>
              </a:ext>
            </a:extLst>
          </p:cNvPr>
          <p:cNvSpPr/>
          <p:nvPr userDrawn="1"/>
        </p:nvSpPr>
        <p:spPr bwMode="auto">
          <a:xfrm>
            <a:off x="14609733"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05D264DD-E423-B949-95C2-DCF23B19A780}"/>
              </a:ext>
            </a:extLst>
          </p:cNvPr>
          <p:cNvSpPr/>
          <p:nvPr userDrawn="1"/>
        </p:nvSpPr>
        <p:spPr bwMode="auto">
          <a:xfrm>
            <a:off x="15291747"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452A0C2D-3CC2-8345-B2AE-3E6D6F01CA62}"/>
              </a:ext>
            </a:extLst>
          </p:cNvPr>
          <p:cNvSpPr/>
          <p:nvPr userDrawn="1"/>
        </p:nvSpPr>
        <p:spPr bwMode="auto">
          <a:xfrm>
            <a:off x="15981894" y="216662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a:extLst>
              <a:ext uri="{FF2B5EF4-FFF2-40B4-BE49-F238E27FC236}">
                <a16:creationId xmlns:a16="http://schemas.microsoft.com/office/drawing/2014/main" id="{89CC430E-F1F7-624B-82B4-64AABB4A1770}"/>
              </a:ext>
            </a:extLst>
          </p:cNvPr>
          <p:cNvSpPr/>
          <p:nvPr userDrawn="1"/>
        </p:nvSpPr>
        <p:spPr bwMode="auto">
          <a:xfrm>
            <a:off x="11857278"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a:extLst>
              <a:ext uri="{FF2B5EF4-FFF2-40B4-BE49-F238E27FC236}">
                <a16:creationId xmlns:a16="http://schemas.microsoft.com/office/drawing/2014/main" id="{AAE3E1F6-0BF9-7342-98CA-5AD8B52F70B5}"/>
              </a:ext>
            </a:extLst>
          </p:cNvPr>
          <p:cNvSpPr/>
          <p:nvPr userDrawn="1"/>
        </p:nvSpPr>
        <p:spPr bwMode="auto">
          <a:xfrm>
            <a:off x="16672041"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a:extLst>
              <a:ext uri="{FF2B5EF4-FFF2-40B4-BE49-F238E27FC236}">
                <a16:creationId xmlns:a16="http://schemas.microsoft.com/office/drawing/2014/main" id="{EDE39EB6-B5E7-A345-B9A1-92256C27B5CA}"/>
              </a:ext>
            </a:extLst>
          </p:cNvPr>
          <p:cNvSpPr/>
          <p:nvPr userDrawn="1"/>
        </p:nvSpPr>
        <p:spPr bwMode="auto">
          <a:xfrm>
            <a:off x="17354055"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a:extLst>
              <a:ext uri="{FF2B5EF4-FFF2-40B4-BE49-F238E27FC236}">
                <a16:creationId xmlns:a16="http://schemas.microsoft.com/office/drawing/2014/main" id="{F261786E-5584-F042-A2D0-7CEFD878F6BE}"/>
              </a:ext>
            </a:extLst>
          </p:cNvPr>
          <p:cNvSpPr/>
          <p:nvPr userDrawn="1"/>
        </p:nvSpPr>
        <p:spPr bwMode="auto">
          <a:xfrm>
            <a:off x="18044202"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a:extLst>
              <a:ext uri="{FF2B5EF4-FFF2-40B4-BE49-F238E27FC236}">
                <a16:creationId xmlns:a16="http://schemas.microsoft.com/office/drawing/2014/main" id="{9F02BB01-CB3F-E74C-BD53-5DC8A5CC2A90}"/>
              </a:ext>
            </a:extLst>
          </p:cNvPr>
          <p:cNvSpPr/>
          <p:nvPr userDrawn="1"/>
        </p:nvSpPr>
        <p:spPr bwMode="auto">
          <a:xfrm>
            <a:off x="12547425"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a:extLst>
              <a:ext uri="{FF2B5EF4-FFF2-40B4-BE49-F238E27FC236}">
                <a16:creationId xmlns:a16="http://schemas.microsoft.com/office/drawing/2014/main" id="{BFB054B3-E38C-7244-9F3A-01093E6FD4A8}"/>
              </a:ext>
            </a:extLst>
          </p:cNvPr>
          <p:cNvSpPr/>
          <p:nvPr userDrawn="1"/>
        </p:nvSpPr>
        <p:spPr bwMode="auto">
          <a:xfrm>
            <a:off x="13229439"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a:extLst>
              <a:ext uri="{FF2B5EF4-FFF2-40B4-BE49-F238E27FC236}">
                <a16:creationId xmlns:a16="http://schemas.microsoft.com/office/drawing/2014/main" id="{93EEA94E-36A3-4348-BD08-B94683D23384}"/>
              </a:ext>
            </a:extLst>
          </p:cNvPr>
          <p:cNvSpPr/>
          <p:nvPr userDrawn="1"/>
        </p:nvSpPr>
        <p:spPr bwMode="auto">
          <a:xfrm>
            <a:off x="13919586"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a:extLst>
              <a:ext uri="{FF2B5EF4-FFF2-40B4-BE49-F238E27FC236}">
                <a16:creationId xmlns:a16="http://schemas.microsoft.com/office/drawing/2014/main" id="{33C875FE-8796-3E49-8AFB-5919F2D5A3A6}"/>
              </a:ext>
            </a:extLst>
          </p:cNvPr>
          <p:cNvSpPr/>
          <p:nvPr userDrawn="1"/>
        </p:nvSpPr>
        <p:spPr bwMode="auto">
          <a:xfrm>
            <a:off x="14609733"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a:extLst>
              <a:ext uri="{FF2B5EF4-FFF2-40B4-BE49-F238E27FC236}">
                <a16:creationId xmlns:a16="http://schemas.microsoft.com/office/drawing/2014/main" id="{9E4AEB0E-47FF-5841-89D6-7EF82823F379}"/>
              </a:ext>
            </a:extLst>
          </p:cNvPr>
          <p:cNvSpPr/>
          <p:nvPr userDrawn="1"/>
        </p:nvSpPr>
        <p:spPr bwMode="auto">
          <a:xfrm>
            <a:off x="15291747"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73" name="Oval 172">
            <a:extLst>
              <a:ext uri="{FF2B5EF4-FFF2-40B4-BE49-F238E27FC236}">
                <a16:creationId xmlns:a16="http://schemas.microsoft.com/office/drawing/2014/main" id="{E04744E4-EB9B-E244-9C77-96445E715F98}"/>
              </a:ext>
            </a:extLst>
          </p:cNvPr>
          <p:cNvSpPr/>
          <p:nvPr userDrawn="1"/>
        </p:nvSpPr>
        <p:spPr bwMode="auto">
          <a:xfrm>
            <a:off x="15981894" y="282037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a:extLst>
              <a:ext uri="{FF2B5EF4-FFF2-40B4-BE49-F238E27FC236}">
                <a16:creationId xmlns:a16="http://schemas.microsoft.com/office/drawing/2014/main" id="{C751D6D9-3EE3-864F-9631-128075BEE664}"/>
              </a:ext>
            </a:extLst>
          </p:cNvPr>
          <p:cNvSpPr/>
          <p:nvPr userDrawn="1"/>
        </p:nvSpPr>
        <p:spPr bwMode="auto">
          <a:xfrm>
            <a:off x="11167131"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a:extLst>
              <a:ext uri="{FF2B5EF4-FFF2-40B4-BE49-F238E27FC236}">
                <a16:creationId xmlns:a16="http://schemas.microsoft.com/office/drawing/2014/main" id="{A34EF85C-77BB-A249-A929-AF0B384B9CF3}"/>
              </a:ext>
            </a:extLst>
          </p:cNvPr>
          <p:cNvSpPr/>
          <p:nvPr userDrawn="1"/>
        </p:nvSpPr>
        <p:spPr bwMode="auto">
          <a:xfrm>
            <a:off x="11857278"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B7224C64-C4BE-B545-AC77-02C2B7547806}"/>
              </a:ext>
            </a:extLst>
          </p:cNvPr>
          <p:cNvSpPr/>
          <p:nvPr userDrawn="1"/>
        </p:nvSpPr>
        <p:spPr bwMode="auto">
          <a:xfrm>
            <a:off x="16672041"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2F19FBAD-C25D-F843-83FA-5993C9A562A0}"/>
              </a:ext>
            </a:extLst>
          </p:cNvPr>
          <p:cNvSpPr/>
          <p:nvPr userDrawn="1"/>
        </p:nvSpPr>
        <p:spPr bwMode="auto">
          <a:xfrm>
            <a:off x="17354055"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863BE501-25A3-9948-906F-779D2C636356}"/>
              </a:ext>
            </a:extLst>
          </p:cNvPr>
          <p:cNvSpPr/>
          <p:nvPr userDrawn="1"/>
        </p:nvSpPr>
        <p:spPr bwMode="auto">
          <a:xfrm>
            <a:off x="18044202"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a:extLst>
              <a:ext uri="{FF2B5EF4-FFF2-40B4-BE49-F238E27FC236}">
                <a16:creationId xmlns:a16="http://schemas.microsoft.com/office/drawing/2014/main" id="{F376E8E2-A734-C842-A20D-464273374360}"/>
              </a:ext>
            </a:extLst>
          </p:cNvPr>
          <p:cNvSpPr/>
          <p:nvPr userDrawn="1"/>
        </p:nvSpPr>
        <p:spPr bwMode="auto">
          <a:xfrm>
            <a:off x="12547425"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a:extLst>
              <a:ext uri="{FF2B5EF4-FFF2-40B4-BE49-F238E27FC236}">
                <a16:creationId xmlns:a16="http://schemas.microsoft.com/office/drawing/2014/main" id="{71C948A2-0A85-3F4B-9CEE-BD3B181C1BB1}"/>
              </a:ext>
            </a:extLst>
          </p:cNvPr>
          <p:cNvSpPr/>
          <p:nvPr userDrawn="1"/>
        </p:nvSpPr>
        <p:spPr bwMode="auto">
          <a:xfrm>
            <a:off x="13229439"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a:extLst>
              <a:ext uri="{FF2B5EF4-FFF2-40B4-BE49-F238E27FC236}">
                <a16:creationId xmlns:a16="http://schemas.microsoft.com/office/drawing/2014/main" id="{35585BF6-A8E5-E948-91C0-9F4092B9508B}"/>
              </a:ext>
            </a:extLst>
          </p:cNvPr>
          <p:cNvSpPr/>
          <p:nvPr userDrawn="1"/>
        </p:nvSpPr>
        <p:spPr bwMode="auto">
          <a:xfrm>
            <a:off x="13919586"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a:extLst>
              <a:ext uri="{FF2B5EF4-FFF2-40B4-BE49-F238E27FC236}">
                <a16:creationId xmlns:a16="http://schemas.microsoft.com/office/drawing/2014/main" id="{F014E3F0-BD0D-EB43-9176-53220D47FA1C}"/>
              </a:ext>
            </a:extLst>
          </p:cNvPr>
          <p:cNvSpPr/>
          <p:nvPr userDrawn="1"/>
        </p:nvSpPr>
        <p:spPr bwMode="auto">
          <a:xfrm>
            <a:off x="14609733"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2DAEFC80-C4F1-C143-BF11-DD4D4ECA22D3}"/>
              </a:ext>
            </a:extLst>
          </p:cNvPr>
          <p:cNvSpPr/>
          <p:nvPr userDrawn="1"/>
        </p:nvSpPr>
        <p:spPr bwMode="auto">
          <a:xfrm>
            <a:off x="15291747"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a:extLst>
              <a:ext uri="{FF2B5EF4-FFF2-40B4-BE49-F238E27FC236}">
                <a16:creationId xmlns:a16="http://schemas.microsoft.com/office/drawing/2014/main" id="{EED28C92-6DBB-304E-B9D7-34C8C2E986C7}"/>
              </a:ext>
            </a:extLst>
          </p:cNvPr>
          <p:cNvSpPr/>
          <p:nvPr userDrawn="1"/>
        </p:nvSpPr>
        <p:spPr bwMode="auto">
          <a:xfrm>
            <a:off x="15981894" y="347411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F783E0D3-85E3-4A4C-8186-EE9910590A13}"/>
              </a:ext>
            </a:extLst>
          </p:cNvPr>
          <p:cNvSpPr/>
          <p:nvPr userDrawn="1"/>
        </p:nvSpPr>
        <p:spPr bwMode="auto">
          <a:xfrm>
            <a:off x="10485117"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21FAE0D4-CEA6-B844-B64C-48C400A4D914}"/>
              </a:ext>
            </a:extLst>
          </p:cNvPr>
          <p:cNvSpPr/>
          <p:nvPr userDrawn="1"/>
        </p:nvSpPr>
        <p:spPr bwMode="auto">
          <a:xfrm>
            <a:off x="11167131"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9723D22-F928-FD49-90E9-D32D7AAB59E6}"/>
              </a:ext>
            </a:extLst>
          </p:cNvPr>
          <p:cNvSpPr/>
          <p:nvPr userDrawn="1"/>
        </p:nvSpPr>
        <p:spPr bwMode="auto">
          <a:xfrm>
            <a:off x="11857278"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60A65768-2C8F-5E46-BFC7-A879C3343213}"/>
              </a:ext>
            </a:extLst>
          </p:cNvPr>
          <p:cNvSpPr/>
          <p:nvPr userDrawn="1"/>
        </p:nvSpPr>
        <p:spPr bwMode="auto">
          <a:xfrm>
            <a:off x="16672041"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719501FA-DA94-D044-9BCC-8B5C73D107B5}"/>
              </a:ext>
            </a:extLst>
          </p:cNvPr>
          <p:cNvSpPr/>
          <p:nvPr userDrawn="1"/>
        </p:nvSpPr>
        <p:spPr bwMode="auto">
          <a:xfrm>
            <a:off x="17354055"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FC660C18-BED4-BD4E-91EB-95E6DBE73357}"/>
              </a:ext>
            </a:extLst>
          </p:cNvPr>
          <p:cNvSpPr/>
          <p:nvPr userDrawn="1"/>
        </p:nvSpPr>
        <p:spPr bwMode="auto">
          <a:xfrm>
            <a:off x="18044202"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DAF7C5E3-3459-A74B-B14A-D00A8C8BBC12}"/>
              </a:ext>
            </a:extLst>
          </p:cNvPr>
          <p:cNvSpPr/>
          <p:nvPr userDrawn="1"/>
        </p:nvSpPr>
        <p:spPr bwMode="auto">
          <a:xfrm>
            <a:off x="12547425"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EF76C33E-1474-F941-B11C-AE51E3C2482F}"/>
              </a:ext>
            </a:extLst>
          </p:cNvPr>
          <p:cNvSpPr/>
          <p:nvPr userDrawn="1"/>
        </p:nvSpPr>
        <p:spPr bwMode="auto">
          <a:xfrm>
            <a:off x="13229439"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a:extLst>
              <a:ext uri="{FF2B5EF4-FFF2-40B4-BE49-F238E27FC236}">
                <a16:creationId xmlns:a16="http://schemas.microsoft.com/office/drawing/2014/main" id="{9D9C1CC4-C621-0747-A545-140D31214106}"/>
              </a:ext>
            </a:extLst>
          </p:cNvPr>
          <p:cNvSpPr/>
          <p:nvPr userDrawn="1"/>
        </p:nvSpPr>
        <p:spPr bwMode="auto">
          <a:xfrm>
            <a:off x="13919586"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03E6D597-DB87-5C4A-A87D-D10699B31C28}"/>
              </a:ext>
            </a:extLst>
          </p:cNvPr>
          <p:cNvSpPr/>
          <p:nvPr userDrawn="1"/>
        </p:nvSpPr>
        <p:spPr bwMode="auto">
          <a:xfrm>
            <a:off x="14609733"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a:extLst>
              <a:ext uri="{FF2B5EF4-FFF2-40B4-BE49-F238E27FC236}">
                <a16:creationId xmlns:a16="http://schemas.microsoft.com/office/drawing/2014/main" id="{B622FD89-2FFD-DF45-967F-4487AC4D1C0C}"/>
              </a:ext>
            </a:extLst>
          </p:cNvPr>
          <p:cNvSpPr/>
          <p:nvPr userDrawn="1"/>
        </p:nvSpPr>
        <p:spPr bwMode="auto">
          <a:xfrm>
            <a:off x="15291747"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a:extLst>
              <a:ext uri="{FF2B5EF4-FFF2-40B4-BE49-F238E27FC236}">
                <a16:creationId xmlns:a16="http://schemas.microsoft.com/office/drawing/2014/main" id="{3BA8F1A2-FB78-7C43-B11D-38DDC86C7F01}"/>
              </a:ext>
            </a:extLst>
          </p:cNvPr>
          <p:cNvSpPr/>
          <p:nvPr userDrawn="1"/>
        </p:nvSpPr>
        <p:spPr bwMode="auto">
          <a:xfrm>
            <a:off x="15981894" y="412785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a:extLst>
              <a:ext uri="{FF2B5EF4-FFF2-40B4-BE49-F238E27FC236}">
                <a16:creationId xmlns:a16="http://schemas.microsoft.com/office/drawing/2014/main" id="{D430AFB8-108E-1946-BA5D-500066E82F5D}"/>
              </a:ext>
            </a:extLst>
          </p:cNvPr>
          <p:cNvSpPr/>
          <p:nvPr userDrawn="1"/>
        </p:nvSpPr>
        <p:spPr bwMode="auto">
          <a:xfrm>
            <a:off x="9794970"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8" name="Oval 227">
            <a:extLst>
              <a:ext uri="{FF2B5EF4-FFF2-40B4-BE49-F238E27FC236}">
                <a16:creationId xmlns:a16="http://schemas.microsoft.com/office/drawing/2014/main" id="{77FFFCF5-AC6E-E243-B5AD-1F550FE34EBF}"/>
              </a:ext>
            </a:extLst>
          </p:cNvPr>
          <p:cNvSpPr/>
          <p:nvPr userDrawn="1"/>
        </p:nvSpPr>
        <p:spPr bwMode="auto">
          <a:xfrm>
            <a:off x="10485117"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a:extLst>
              <a:ext uri="{FF2B5EF4-FFF2-40B4-BE49-F238E27FC236}">
                <a16:creationId xmlns:a16="http://schemas.microsoft.com/office/drawing/2014/main" id="{8E509B7C-DB3E-AC40-B317-9BED0ED4B57A}"/>
              </a:ext>
            </a:extLst>
          </p:cNvPr>
          <p:cNvSpPr/>
          <p:nvPr userDrawn="1"/>
        </p:nvSpPr>
        <p:spPr bwMode="auto">
          <a:xfrm>
            <a:off x="11167131"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a:extLst>
              <a:ext uri="{FF2B5EF4-FFF2-40B4-BE49-F238E27FC236}">
                <a16:creationId xmlns:a16="http://schemas.microsoft.com/office/drawing/2014/main" id="{07C6630E-F30C-8D4C-9F5F-25955038D6C5}"/>
              </a:ext>
            </a:extLst>
          </p:cNvPr>
          <p:cNvSpPr/>
          <p:nvPr userDrawn="1"/>
        </p:nvSpPr>
        <p:spPr bwMode="auto">
          <a:xfrm>
            <a:off x="11857278"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F09CF66C-A2BD-C84F-B4C4-0766EAED1997}"/>
              </a:ext>
            </a:extLst>
          </p:cNvPr>
          <p:cNvSpPr/>
          <p:nvPr userDrawn="1"/>
        </p:nvSpPr>
        <p:spPr bwMode="auto">
          <a:xfrm>
            <a:off x="16672041"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A66F13C9-56E8-324E-BD04-BBE270038CDD}"/>
              </a:ext>
            </a:extLst>
          </p:cNvPr>
          <p:cNvSpPr/>
          <p:nvPr userDrawn="1"/>
        </p:nvSpPr>
        <p:spPr bwMode="auto">
          <a:xfrm>
            <a:off x="17354055"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a:extLst>
              <a:ext uri="{FF2B5EF4-FFF2-40B4-BE49-F238E27FC236}">
                <a16:creationId xmlns:a16="http://schemas.microsoft.com/office/drawing/2014/main" id="{7D1B9803-3740-2D43-ABAE-9534FDA563AF}"/>
              </a:ext>
            </a:extLst>
          </p:cNvPr>
          <p:cNvSpPr/>
          <p:nvPr userDrawn="1"/>
        </p:nvSpPr>
        <p:spPr bwMode="auto">
          <a:xfrm>
            <a:off x="18044202"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a:extLst>
              <a:ext uri="{FF2B5EF4-FFF2-40B4-BE49-F238E27FC236}">
                <a16:creationId xmlns:a16="http://schemas.microsoft.com/office/drawing/2014/main" id="{7EC5310E-C05B-A14F-B8D6-42AAB0899CA9}"/>
              </a:ext>
            </a:extLst>
          </p:cNvPr>
          <p:cNvSpPr/>
          <p:nvPr userDrawn="1"/>
        </p:nvSpPr>
        <p:spPr bwMode="auto">
          <a:xfrm>
            <a:off x="12547425"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a:extLst>
              <a:ext uri="{FF2B5EF4-FFF2-40B4-BE49-F238E27FC236}">
                <a16:creationId xmlns:a16="http://schemas.microsoft.com/office/drawing/2014/main" id="{A66A6775-36EE-CE4F-A2F7-0DD71DA9F6EB}"/>
              </a:ext>
            </a:extLst>
          </p:cNvPr>
          <p:cNvSpPr/>
          <p:nvPr userDrawn="1"/>
        </p:nvSpPr>
        <p:spPr bwMode="auto">
          <a:xfrm>
            <a:off x="13229439"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5" name="Oval 244">
            <a:extLst>
              <a:ext uri="{FF2B5EF4-FFF2-40B4-BE49-F238E27FC236}">
                <a16:creationId xmlns:a16="http://schemas.microsoft.com/office/drawing/2014/main" id="{8330B332-9283-DC4A-A2B0-D06F3142569C}"/>
              </a:ext>
            </a:extLst>
          </p:cNvPr>
          <p:cNvSpPr/>
          <p:nvPr userDrawn="1"/>
        </p:nvSpPr>
        <p:spPr bwMode="auto">
          <a:xfrm>
            <a:off x="13919586"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a:extLst>
              <a:ext uri="{FF2B5EF4-FFF2-40B4-BE49-F238E27FC236}">
                <a16:creationId xmlns:a16="http://schemas.microsoft.com/office/drawing/2014/main" id="{2E32020C-47E0-064C-988F-2ACFC5EDFF37}"/>
              </a:ext>
            </a:extLst>
          </p:cNvPr>
          <p:cNvSpPr/>
          <p:nvPr userDrawn="1"/>
        </p:nvSpPr>
        <p:spPr bwMode="auto">
          <a:xfrm>
            <a:off x="14609733"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a:extLst>
              <a:ext uri="{FF2B5EF4-FFF2-40B4-BE49-F238E27FC236}">
                <a16:creationId xmlns:a16="http://schemas.microsoft.com/office/drawing/2014/main" id="{6A8DF732-C2EA-4F42-8302-49655121DCE0}"/>
              </a:ext>
            </a:extLst>
          </p:cNvPr>
          <p:cNvSpPr/>
          <p:nvPr userDrawn="1"/>
        </p:nvSpPr>
        <p:spPr bwMode="auto">
          <a:xfrm>
            <a:off x="15291747"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a:extLst>
              <a:ext uri="{FF2B5EF4-FFF2-40B4-BE49-F238E27FC236}">
                <a16:creationId xmlns:a16="http://schemas.microsoft.com/office/drawing/2014/main" id="{85632804-7798-E240-B804-579A524C50BE}"/>
              </a:ext>
            </a:extLst>
          </p:cNvPr>
          <p:cNvSpPr/>
          <p:nvPr userDrawn="1"/>
        </p:nvSpPr>
        <p:spPr bwMode="auto">
          <a:xfrm>
            <a:off x="15981894" y="478159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5CBC1E17-AFF6-594F-8E96-10D9B81E5BF2}"/>
              </a:ext>
            </a:extLst>
          </p:cNvPr>
          <p:cNvSpPr/>
          <p:nvPr userDrawn="1"/>
        </p:nvSpPr>
        <p:spPr bwMode="auto">
          <a:xfrm>
            <a:off x="9104823"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a:extLst>
              <a:ext uri="{FF2B5EF4-FFF2-40B4-BE49-F238E27FC236}">
                <a16:creationId xmlns:a16="http://schemas.microsoft.com/office/drawing/2014/main" id="{C3925270-F152-2A43-89E7-B268CF6CF412}"/>
              </a:ext>
            </a:extLst>
          </p:cNvPr>
          <p:cNvSpPr/>
          <p:nvPr userDrawn="1"/>
        </p:nvSpPr>
        <p:spPr bwMode="auto">
          <a:xfrm>
            <a:off x="9794970"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53" name="Oval 252">
            <a:extLst>
              <a:ext uri="{FF2B5EF4-FFF2-40B4-BE49-F238E27FC236}">
                <a16:creationId xmlns:a16="http://schemas.microsoft.com/office/drawing/2014/main" id="{EA6A9643-7BAC-1449-96B6-B2F12C8431F8}"/>
              </a:ext>
            </a:extLst>
          </p:cNvPr>
          <p:cNvSpPr/>
          <p:nvPr userDrawn="1"/>
        </p:nvSpPr>
        <p:spPr bwMode="auto">
          <a:xfrm>
            <a:off x="10485117"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54" name="Oval 253">
            <a:extLst>
              <a:ext uri="{FF2B5EF4-FFF2-40B4-BE49-F238E27FC236}">
                <a16:creationId xmlns:a16="http://schemas.microsoft.com/office/drawing/2014/main" id="{8171B532-70DB-1443-81A7-CB071FB7FAA6}"/>
              </a:ext>
            </a:extLst>
          </p:cNvPr>
          <p:cNvSpPr/>
          <p:nvPr userDrawn="1"/>
        </p:nvSpPr>
        <p:spPr bwMode="auto">
          <a:xfrm>
            <a:off x="11167131"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a:extLst>
              <a:ext uri="{FF2B5EF4-FFF2-40B4-BE49-F238E27FC236}">
                <a16:creationId xmlns:a16="http://schemas.microsoft.com/office/drawing/2014/main" id="{CCE55831-0B67-3B49-9DF4-8568655A79D4}"/>
              </a:ext>
            </a:extLst>
          </p:cNvPr>
          <p:cNvSpPr/>
          <p:nvPr userDrawn="1"/>
        </p:nvSpPr>
        <p:spPr bwMode="auto">
          <a:xfrm>
            <a:off x="11857278"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2EBDAAD8-81C1-9946-BB8E-292A04A29139}"/>
              </a:ext>
            </a:extLst>
          </p:cNvPr>
          <p:cNvSpPr/>
          <p:nvPr userDrawn="1"/>
        </p:nvSpPr>
        <p:spPr bwMode="auto">
          <a:xfrm>
            <a:off x="16672041"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a:extLst>
              <a:ext uri="{FF2B5EF4-FFF2-40B4-BE49-F238E27FC236}">
                <a16:creationId xmlns:a16="http://schemas.microsoft.com/office/drawing/2014/main" id="{50520B47-3D50-6A48-B5A6-199463E98502}"/>
              </a:ext>
            </a:extLst>
          </p:cNvPr>
          <p:cNvSpPr/>
          <p:nvPr userDrawn="1"/>
        </p:nvSpPr>
        <p:spPr bwMode="auto">
          <a:xfrm>
            <a:off x="17354055"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64" name="Oval 263">
            <a:extLst>
              <a:ext uri="{FF2B5EF4-FFF2-40B4-BE49-F238E27FC236}">
                <a16:creationId xmlns:a16="http://schemas.microsoft.com/office/drawing/2014/main" id="{C3329EE6-3255-C845-A2DB-6E41ED70F316}"/>
              </a:ext>
            </a:extLst>
          </p:cNvPr>
          <p:cNvSpPr/>
          <p:nvPr userDrawn="1"/>
        </p:nvSpPr>
        <p:spPr bwMode="auto">
          <a:xfrm>
            <a:off x="18044202"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68" name="Oval 267">
            <a:extLst>
              <a:ext uri="{FF2B5EF4-FFF2-40B4-BE49-F238E27FC236}">
                <a16:creationId xmlns:a16="http://schemas.microsoft.com/office/drawing/2014/main" id="{21919729-BB27-AB46-A86C-CAC94988A465}"/>
              </a:ext>
            </a:extLst>
          </p:cNvPr>
          <p:cNvSpPr/>
          <p:nvPr userDrawn="1"/>
        </p:nvSpPr>
        <p:spPr bwMode="auto">
          <a:xfrm>
            <a:off x="12547425"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A050C892-587A-5B4D-AB42-1F75866417E9}"/>
              </a:ext>
            </a:extLst>
          </p:cNvPr>
          <p:cNvSpPr/>
          <p:nvPr userDrawn="1"/>
        </p:nvSpPr>
        <p:spPr bwMode="auto">
          <a:xfrm>
            <a:off x="13229439"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a:extLst>
              <a:ext uri="{FF2B5EF4-FFF2-40B4-BE49-F238E27FC236}">
                <a16:creationId xmlns:a16="http://schemas.microsoft.com/office/drawing/2014/main" id="{D81109DB-BA3E-CE43-BC40-E25C9E9304E1}"/>
              </a:ext>
            </a:extLst>
          </p:cNvPr>
          <p:cNvSpPr/>
          <p:nvPr userDrawn="1"/>
        </p:nvSpPr>
        <p:spPr bwMode="auto">
          <a:xfrm>
            <a:off x="13919586"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a:extLst>
              <a:ext uri="{FF2B5EF4-FFF2-40B4-BE49-F238E27FC236}">
                <a16:creationId xmlns:a16="http://schemas.microsoft.com/office/drawing/2014/main" id="{D5AF6DEC-C945-344A-92C5-4CA26D41FFC2}"/>
              </a:ext>
            </a:extLst>
          </p:cNvPr>
          <p:cNvSpPr/>
          <p:nvPr userDrawn="1"/>
        </p:nvSpPr>
        <p:spPr bwMode="auto">
          <a:xfrm>
            <a:off x="14609733"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a:extLst>
              <a:ext uri="{FF2B5EF4-FFF2-40B4-BE49-F238E27FC236}">
                <a16:creationId xmlns:a16="http://schemas.microsoft.com/office/drawing/2014/main" id="{8DFB1739-2DA4-6444-8B15-B58FCDFF9301}"/>
              </a:ext>
            </a:extLst>
          </p:cNvPr>
          <p:cNvSpPr/>
          <p:nvPr userDrawn="1"/>
        </p:nvSpPr>
        <p:spPr bwMode="auto">
          <a:xfrm>
            <a:off x="15291747"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a:extLst>
              <a:ext uri="{FF2B5EF4-FFF2-40B4-BE49-F238E27FC236}">
                <a16:creationId xmlns:a16="http://schemas.microsoft.com/office/drawing/2014/main" id="{87BB4303-FE0A-9F41-8A94-FD153F46E129}"/>
              </a:ext>
            </a:extLst>
          </p:cNvPr>
          <p:cNvSpPr/>
          <p:nvPr userDrawn="1"/>
        </p:nvSpPr>
        <p:spPr bwMode="auto">
          <a:xfrm>
            <a:off x="15981894" y="543533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a:extLst>
              <a:ext uri="{FF2B5EF4-FFF2-40B4-BE49-F238E27FC236}">
                <a16:creationId xmlns:a16="http://schemas.microsoft.com/office/drawing/2014/main" id="{EC554A5B-AFD4-AD42-BA8A-EDD3BC3830D1}"/>
              </a:ext>
            </a:extLst>
          </p:cNvPr>
          <p:cNvSpPr/>
          <p:nvPr userDrawn="1"/>
        </p:nvSpPr>
        <p:spPr bwMode="auto">
          <a:xfrm>
            <a:off x="8422809"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a:extLst>
              <a:ext uri="{FF2B5EF4-FFF2-40B4-BE49-F238E27FC236}">
                <a16:creationId xmlns:a16="http://schemas.microsoft.com/office/drawing/2014/main" id="{E2695659-8836-0741-A502-32C30493801D}"/>
              </a:ext>
            </a:extLst>
          </p:cNvPr>
          <p:cNvSpPr/>
          <p:nvPr userDrawn="1"/>
        </p:nvSpPr>
        <p:spPr bwMode="auto">
          <a:xfrm>
            <a:off x="9104823"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a:extLst>
              <a:ext uri="{FF2B5EF4-FFF2-40B4-BE49-F238E27FC236}">
                <a16:creationId xmlns:a16="http://schemas.microsoft.com/office/drawing/2014/main" id="{2B85CD31-45B4-C641-980D-B0380751E772}"/>
              </a:ext>
            </a:extLst>
          </p:cNvPr>
          <p:cNvSpPr/>
          <p:nvPr userDrawn="1"/>
        </p:nvSpPr>
        <p:spPr bwMode="auto">
          <a:xfrm>
            <a:off x="9794970"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9D3817AD-FDCA-A448-A426-36A95F1F3BB0}"/>
              </a:ext>
            </a:extLst>
          </p:cNvPr>
          <p:cNvSpPr/>
          <p:nvPr userDrawn="1"/>
        </p:nvSpPr>
        <p:spPr bwMode="auto">
          <a:xfrm>
            <a:off x="10485117"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5FC40B43-0726-A24F-822F-DBE6E72413B1}"/>
              </a:ext>
            </a:extLst>
          </p:cNvPr>
          <p:cNvSpPr/>
          <p:nvPr userDrawn="1"/>
        </p:nvSpPr>
        <p:spPr bwMode="auto">
          <a:xfrm>
            <a:off x="11167131"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BC78D175-26DB-4941-9999-95C29B3508F6}"/>
              </a:ext>
            </a:extLst>
          </p:cNvPr>
          <p:cNvSpPr/>
          <p:nvPr userDrawn="1"/>
        </p:nvSpPr>
        <p:spPr bwMode="auto">
          <a:xfrm>
            <a:off x="11857278"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4122CA21-23DB-AD47-83C5-0C3F246FE148}"/>
              </a:ext>
            </a:extLst>
          </p:cNvPr>
          <p:cNvSpPr/>
          <p:nvPr userDrawn="1"/>
        </p:nvSpPr>
        <p:spPr bwMode="auto">
          <a:xfrm>
            <a:off x="16672041"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D04525E3-6C35-1E42-ADA3-D5DE3F253EA2}"/>
              </a:ext>
            </a:extLst>
          </p:cNvPr>
          <p:cNvSpPr/>
          <p:nvPr userDrawn="1"/>
        </p:nvSpPr>
        <p:spPr bwMode="auto">
          <a:xfrm>
            <a:off x="17354055"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a:extLst>
              <a:ext uri="{FF2B5EF4-FFF2-40B4-BE49-F238E27FC236}">
                <a16:creationId xmlns:a16="http://schemas.microsoft.com/office/drawing/2014/main" id="{2AF7C07E-529F-3D49-8D01-36857193E4A3}"/>
              </a:ext>
            </a:extLst>
          </p:cNvPr>
          <p:cNvSpPr/>
          <p:nvPr userDrawn="1"/>
        </p:nvSpPr>
        <p:spPr bwMode="auto">
          <a:xfrm>
            <a:off x="18044202"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3" name="Oval 292">
            <a:extLst>
              <a:ext uri="{FF2B5EF4-FFF2-40B4-BE49-F238E27FC236}">
                <a16:creationId xmlns:a16="http://schemas.microsoft.com/office/drawing/2014/main" id="{C3B9DEC5-905A-F143-A51F-183B8245F3E4}"/>
              </a:ext>
            </a:extLst>
          </p:cNvPr>
          <p:cNvSpPr/>
          <p:nvPr userDrawn="1"/>
        </p:nvSpPr>
        <p:spPr bwMode="auto">
          <a:xfrm>
            <a:off x="12547425"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a:extLst>
              <a:ext uri="{FF2B5EF4-FFF2-40B4-BE49-F238E27FC236}">
                <a16:creationId xmlns:a16="http://schemas.microsoft.com/office/drawing/2014/main" id="{FD9C39E2-AEEF-224B-9F37-35334640FE5C}"/>
              </a:ext>
            </a:extLst>
          </p:cNvPr>
          <p:cNvSpPr/>
          <p:nvPr userDrawn="1"/>
        </p:nvSpPr>
        <p:spPr bwMode="auto">
          <a:xfrm>
            <a:off x="13229439"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a:extLst>
              <a:ext uri="{FF2B5EF4-FFF2-40B4-BE49-F238E27FC236}">
                <a16:creationId xmlns:a16="http://schemas.microsoft.com/office/drawing/2014/main" id="{7884D95D-CA00-AD44-B1EC-592CC5BA7A2D}"/>
              </a:ext>
            </a:extLst>
          </p:cNvPr>
          <p:cNvSpPr/>
          <p:nvPr userDrawn="1"/>
        </p:nvSpPr>
        <p:spPr bwMode="auto">
          <a:xfrm>
            <a:off x="13919586"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010F0474-FC67-F849-8114-B3507E79FAC3}"/>
              </a:ext>
            </a:extLst>
          </p:cNvPr>
          <p:cNvSpPr/>
          <p:nvPr userDrawn="1"/>
        </p:nvSpPr>
        <p:spPr bwMode="auto">
          <a:xfrm>
            <a:off x="14609733"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a:extLst>
              <a:ext uri="{FF2B5EF4-FFF2-40B4-BE49-F238E27FC236}">
                <a16:creationId xmlns:a16="http://schemas.microsoft.com/office/drawing/2014/main" id="{3AE2F4F6-4E4F-4546-8AEC-C368D8880D73}"/>
              </a:ext>
            </a:extLst>
          </p:cNvPr>
          <p:cNvSpPr/>
          <p:nvPr userDrawn="1"/>
        </p:nvSpPr>
        <p:spPr bwMode="auto">
          <a:xfrm>
            <a:off x="15291747"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a:extLst>
              <a:ext uri="{FF2B5EF4-FFF2-40B4-BE49-F238E27FC236}">
                <a16:creationId xmlns:a16="http://schemas.microsoft.com/office/drawing/2014/main" id="{C5E1A00D-CEF0-6947-B75E-A505D28C113D}"/>
              </a:ext>
            </a:extLst>
          </p:cNvPr>
          <p:cNvSpPr/>
          <p:nvPr userDrawn="1"/>
        </p:nvSpPr>
        <p:spPr bwMode="auto">
          <a:xfrm>
            <a:off x="15981894" y="608908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a:extLst>
              <a:ext uri="{FF2B5EF4-FFF2-40B4-BE49-F238E27FC236}">
                <a16:creationId xmlns:a16="http://schemas.microsoft.com/office/drawing/2014/main" id="{B598664B-FBE2-9B4C-8AD0-D7380AAB09E7}"/>
              </a:ext>
            </a:extLst>
          </p:cNvPr>
          <p:cNvSpPr/>
          <p:nvPr userDrawn="1"/>
        </p:nvSpPr>
        <p:spPr bwMode="auto">
          <a:xfrm>
            <a:off x="8422809"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a:extLst>
              <a:ext uri="{FF2B5EF4-FFF2-40B4-BE49-F238E27FC236}">
                <a16:creationId xmlns:a16="http://schemas.microsoft.com/office/drawing/2014/main" id="{121319E1-ED44-8444-B646-38ECC589EB9A}"/>
              </a:ext>
            </a:extLst>
          </p:cNvPr>
          <p:cNvSpPr/>
          <p:nvPr userDrawn="1"/>
        </p:nvSpPr>
        <p:spPr bwMode="auto">
          <a:xfrm>
            <a:off x="9104823"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a:extLst>
              <a:ext uri="{FF2B5EF4-FFF2-40B4-BE49-F238E27FC236}">
                <a16:creationId xmlns:a16="http://schemas.microsoft.com/office/drawing/2014/main" id="{7BEBC86B-DE28-604B-B635-AE7FBA48C866}"/>
              </a:ext>
            </a:extLst>
          </p:cNvPr>
          <p:cNvSpPr/>
          <p:nvPr userDrawn="1"/>
        </p:nvSpPr>
        <p:spPr bwMode="auto">
          <a:xfrm>
            <a:off x="9794970"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a:extLst>
              <a:ext uri="{FF2B5EF4-FFF2-40B4-BE49-F238E27FC236}">
                <a16:creationId xmlns:a16="http://schemas.microsoft.com/office/drawing/2014/main" id="{102C24E8-9EAA-8144-AEE9-D5E1369B11C0}"/>
              </a:ext>
            </a:extLst>
          </p:cNvPr>
          <p:cNvSpPr/>
          <p:nvPr userDrawn="1"/>
        </p:nvSpPr>
        <p:spPr bwMode="auto">
          <a:xfrm>
            <a:off x="10485117"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a:extLst>
              <a:ext uri="{FF2B5EF4-FFF2-40B4-BE49-F238E27FC236}">
                <a16:creationId xmlns:a16="http://schemas.microsoft.com/office/drawing/2014/main" id="{C6E07FEE-865E-6F46-944B-FC3AA85BE76E}"/>
              </a:ext>
            </a:extLst>
          </p:cNvPr>
          <p:cNvSpPr/>
          <p:nvPr userDrawn="1"/>
        </p:nvSpPr>
        <p:spPr bwMode="auto">
          <a:xfrm>
            <a:off x="11167131"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a:extLst>
              <a:ext uri="{FF2B5EF4-FFF2-40B4-BE49-F238E27FC236}">
                <a16:creationId xmlns:a16="http://schemas.microsoft.com/office/drawing/2014/main" id="{41629CF8-9EC9-B54C-9235-5563E1345526}"/>
              </a:ext>
            </a:extLst>
          </p:cNvPr>
          <p:cNvSpPr/>
          <p:nvPr userDrawn="1"/>
        </p:nvSpPr>
        <p:spPr bwMode="auto">
          <a:xfrm>
            <a:off x="11857278"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a:extLst>
              <a:ext uri="{FF2B5EF4-FFF2-40B4-BE49-F238E27FC236}">
                <a16:creationId xmlns:a16="http://schemas.microsoft.com/office/drawing/2014/main" id="{50227928-68A8-7B4E-BAE1-51526B1338B2}"/>
              </a:ext>
            </a:extLst>
          </p:cNvPr>
          <p:cNvSpPr/>
          <p:nvPr userDrawn="1"/>
        </p:nvSpPr>
        <p:spPr bwMode="auto">
          <a:xfrm>
            <a:off x="7732662"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2" name="Oval 311">
            <a:extLst>
              <a:ext uri="{FF2B5EF4-FFF2-40B4-BE49-F238E27FC236}">
                <a16:creationId xmlns:a16="http://schemas.microsoft.com/office/drawing/2014/main" id="{0A3672BD-A72D-3E4F-BC8E-D6132EBD4C10}"/>
              </a:ext>
            </a:extLst>
          </p:cNvPr>
          <p:cNvSpPr/>
          <p:nvPr userDrawn="1"/>
        </p:nvSpPr>
        <p:spPr bwMode="auto">
          <a:xfrm>
            <a:off x="16672041"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3" name="Oval 312">
            <a:extLst>
              <a:ext uri="{FF2B5EF4-FFF2-40B4-BE49-F238E27FC236}">
                <a16:creationId xmlns:a16="http://schemas.microsoft.com/office/drawing/2014/main" id="{45FAE1C2-CEB4-AC48-A45C-D6462E0E8ADC}"/>
              </a:ext>
            </a:extLst>
          </p:cNvPr>
          <p:cNvSpPr/>
          <p:nvPr userDrawn="1"/>
        </p:nvSpPr>
        <p:spPr bwMode="auto">
          <a:xfrm>
            <a:off x="17354055"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4" name="Oval 313">
            <a:extLst>
              <a:ext uri="{FF2B5EF4-FFF2-40B4-BE49-F238E27FC236}">
                <a16:creationId xmlns:a16="http://schemas.microsoft.com/office/drawing/2014/main" id="{F1723556-0843-B549-B2F1-FD7418BDAF2D}"/>
              </a:ext>
            </a:extLst>
          </p:cNvPr>
          <p:cNvSpPr/>
          <p:nvPr userDrawn="1"/>
        </p:nvSpPr>
        <p:spPr bwMode="auto">
          <a:xfrm>
            <a:off x="18044202"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9A5AF143-9867-D043-A80B-9153CDEF69F1}"/>
              </a:ext>
            </a:extLst>
          </p:cNvPr>
          <p:cNvSpPr/>
          <p:nvPr userDrawn="1"/>
        </p:nvSpPr>
        <p:spPr bwMode="auto">
          <a:xfrm>
            <a:off x="12547425"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a:extLst>
              <a:ext uri="{FF2B5EF4-FFF2-40B4-BE49-F238E27FC236}">
                <a16:creationId xmlns:a16="http://schemas.microsoft.com/office/drawing/2014/main" id="{DFF8E96C-E9C2-3B4B-AC06-E445255499F0}"/>
              </a:ext>
            </a:extLst>
          </p:cNvPr>
          <p:cNvSpPr/>
          <p:nvPr userDrawn="1"/>
        </p:nvSpPr>
        <p:spPr bwMode="auto">
          <a:xfrm>
            <a:off x="13229439"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0" name="Oval 319">
            <a:extLst>
              <a:ext uri="{FF2B5EF4-FFF2-40B4-BE49-F238E27FC236}">
                <a16:creationId xmlns:a16="http://schemas.microsoft.com/office/drawing/2014/main" id="{A8C82EBC-5DA0-0A4E-A3C6-A6200FF5AEA1}"/>
              </a:ext>
            </a:extLst>
          </p:cNvPr>
          <p:cNvSpPr/>
          <p:nvPr userDrawn="1"/>
        </p:nvSpPr>
        <p:spPr bwMode="auto">
          <a:xfrm>
            <a:off x="13919586"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1" name="Oval 320">
            <a:extLst>
              <a:ext uri="{FF2B5EF4-FFF2-40B4-BE49-F238E27FC236}">
                <a16:creationId xmlns:a16="http://schemas.microsoft.com/office/drawing/2014/main" id="{D9CDA84B-0221-814D-B746-D1A19E13A091}"/>
              </a:ext>
            </a:extLst>
          </p:cNvPr>
          <p:cNvSpPr/>
          <p:nvPr userDrawn="1"/>
        </p:nvSpPr>
        <p:spPr bwMode="auto">
          <a:xfrm>
            <a:off x="14609733"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2" name="Oval 321">
            <a:extLst>
              <a:ext uri="{FF2B5EF4-FFF2-40B4-BE49-F238E27FC236}">
                <a16:creationId xmlns:a16="http://schemas.microsoft.com/office/drawing/2014/main" id="{37000F01-6229-0448-BBA6-E00B4D97B167}"/>
              </a:ext>
            </a:extLst>
          </p:cNvPr>
          <p:cNvSpPr/>
          <p:nvPr userDrawn="1"/>
        </p:nvSpPr>
        <p:spPr bwMode="auto">
          <a:xfrm>
            <a:off x="15291747"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3" name="Oval 322">
            <a:extLst>
              <a:ext uri="{FF2B5EF4-FFF2-40B4-BE49-F238E27FC236}">
                <a16:creationId xmlns:a16="http://schemas.microsoft.com/office/drawing/2014/main" id="{B9493E18-592E-BD44-A171-59836A5780E4}"/>
              </a:ext>
            </a:extLst>
          </p:cNvPr>
          <p:cNvSpPr/>
          <p:nvPr userDrawn="1"/>
        </p:nvSpPr>
        <p:spPr bwMode="auto">
          <a:xfrm>
            <a:off x="15981894" y="6742823"/>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5" name="Oval 324">
            <a:extLst>
              <a:ext uri="{FF2B5EF4-FFF2-40B4-BE49-F238E27FC236}">
                <a16:creationId xmlns:a16="http://schemas.microsoft.com/office/drawing/2014/main" id="{8AF530FE-8F8E-7E4A-99E9-C38304344184}"/>
              </a:ext>
            </a:extLst>
          </p:cNvPr>
          <p:cNvSpPr/>
          <p:nvPr userDrawn="1"/>
        </p:nvSpPr>
        <p:spPr bwMode="auto">
          <a:xfrm>
            <a:off x="8422809"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6" name="Oval 325">
            <a:extLst>
              <a:ext uri="{FF2B5EF4-FFF2-40B4-BE49-F238E27FC236}">
                <a16:creationId xmlns:a16="http://schemas.microsoft.com/office/drawing/2014/main" id="{AAE0BF45-4D2D-DE46-B868-9DBE94F4AD82}"/>
              </a:ext>
            </a:extLst>
          </p:cNvPr>
          <p:cNvSpPr/>
          <p:nvPr userDrawn="1"/>
        </p:nvSpPr>
        <p:spPr bwMode="auto">
          <a:xfrm>
            <a:off x="9104823"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7" name="Oval 326">
            <a:extLst>
              <a:ext uri="{FF2B5EF4-FFF2-40B4-BE49-F238E27FC236}">
                <a16:creationId xmlns:a16="http://schemas.microsoft.com/office/drawing/2014/main" id="{1AA1E2F9-136E-804D-80CD-94ECCA3364C5}"/>
              </a:ext>
            </a:extLst>
          </p:cNvPr>
          <p:cNvSpPr/>
          <p:nvPr userDrawn="1"/>
        </p:nvSpPr>
        <p:spPr bwMode="auto">
          <a:xfrm>
            <a:off x="9794970"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8" name="Oval 327">
            <a:extLst>
              <a:ext uri="{FF2B5EF4-FFF2-40B4-BE49-F238E27FC236}">
                <a16:creationId xmlns:a16="http://schemas.microsoft.com/office/drawing/2014/main" id="{FA8227ED-CB0F-FD48-A0ED-5B7B8BC2AF5F}"/>
              </a:ext>
            </a:extLst>
          </p:cNvPr>
          <p:cNvSpPr/>
          <p:nvPr userDrawn="1"/>
        </p:nvSpPr>
        <p:spPr bwMode="auto">
          <a:xfrm>
            <a:off x="10485117"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29" name="Oval 328">
            <a:extLst>
              <a:ext uri="{FF2B5EF4-FFF2-40B4-BE49-F238E27FC236}">
                <a16:creationId xmlns:a16="http://schemas.microsoft.com/office/drawing/2014/main" id="{C5E4CE25-0B27-D64F-9DE7-8F378AECE375}"/>
              </a:ext>
            </a:extLst>
          </p:cNvPr>
          <p:cNvSpPr/>
          <p:nvPr userDrawn="1"/>
        </p:nvSpPr>
        <p:spPr bwMode="auto">
          <a:xfrm>
            <a:off x="11167131"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a:extLst>
              <a:ext uri="{FF2B5EF4-FFF2-40B4-BE49-F238E27FC236}">
                <a16:creationId xmlns:a16="http://schemas.microsoft.com/office/drawing/2014/main" id="{236046CB-EAD6-334A-A106-9C9225F10EBB}"/>
              </a:ext>
            </a:extLst>
          </p:cNvPr>
          <p:cNvSpPr/>
          <p:nvPr userDrawn="1"/>
        </p:nvSpPr>
        <p:spPr bwMode="auto">
          <a:xfrm>
            <a:off x="11857278"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a:extLst>
              <a:ext uri="{FF2B5EF4-FFF2-40B4-BE49-F238E27FC236}">
                <a16:creationId xmlns:a16="http://schemas.microsoft.com/office/drawing/2014/main" id="{C4067D62-B032-F343-A737-82F6B81D2AA4}"/>
              </a:ext>
            </a:extLst>
          </p:cNvPr>
          <p:cNvSpPr/>
          <p:nvPr userDrawn="1"/>
        </p:nvSpPr>
        <p:spPr bwMode="auto">
          <a:xfrm>
            <a:off x="7042515"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a:extLst>
              <a:ext uri="{FF2B5EF4-FFF2-40B4-BE49-F238E27FC236}">
                <a16:creationId xmlns:a16="http://schemas.microsoft.com/office/drawing/2014/main" id="{A6C080A1-9812-D44B-A47A-CDF96C64C4BC}"/>
              </a:ext>
            </a:extLst>
          </p:cNvPr>
          <p:cNvSpPr/>
          <p:nvPr userDrawn="1"/>
        </p:nvSpPr>
        <p:spPr bwMode="auto">
          <a:xfrm>
            <a:off x="7732662"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a:extLst>
              <a:ext uri="{FF2B5EF4-FFF2-40B4-BE49-F238E27FC236}">
                <a16:creationId xmlns:a16="http://schemas.microsoft.com/office/drawing/2014/main" id="{6F01609C-62A2-0842-866D-443BD5F1908F}"/>
              </a:ext>
            </a:extLst>
          </p:cNvPr>
          <p:cNvSpPr/>
          <p:nvPr userDrawn="1"/>
        </p:nvSpPr>
        <p:spPr bwMode="auto">
          <a:xfrm>
            <a:off x="16672041"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a:extLst>
              <a:ext uri="{FF2B5EF4-FFF2-40B4-BE49-F238E27FC236}">
                <a16:creationId xmlns:a16="http://schemas.microsoft.com/office/drawing/2014/main" id="{A63A8883-FD0A-7F4E-9B6B-68DC26A0B10E}"/>
              </a:ext>
            </a:extLst>
          </p:cNvPr>
          <p:cNvSpPr/>
          <p:nvPr userDrawn="1"/>
        </p:nvSpPr>
        <p:spPr bwMode="auto">
          <a:xfrm>
            <a:off x="17354055"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39" name="Oval 338">
            <a:extLst>
              <a:ext uri="{FF2B5EF4-FFF2-40B4-BE49-F238E27FC236}">
                <a16:creationId xmlns:a16="http://schemas.microsoft.com/office/drawing/2014/main" id="{1A1FBF98-818B-FA44-97D5-8BB5AECD362D}"/>
              </a:ext>
            </a:extLst>
          </p:cNvPr>
          <p:cNvSpPr/>
          <p:nvPr userDrawn="1"/>
        </p:nvSpPr>
        <p:spPr bwMode="auto">
          <a:xfrm>
            <a:off x="18044202"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3" name="Oval 342">
            <a:extLst>
              <a:ext uri="{FF2B5EF4-FFF2-40B4-BE49-F238E27FC236}">
                <a16:creationId xmlns:a16="http://schemas.microsoft.com/office/drawing/2014/main" id="{1CAE8595-FE85-F340-990C-F5F59BA4FEC9}"/>
              </a:ext>
            </a:extLst>
          </p:cNvPr>
          <p:cNvSpPr/>
          <p:nvPr userDrawn="1"/>
        </p:nvSpPr>
        <p:spPr bwMode="auto">
          <a:xfrm>
            <a:off x="12547425"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4" name="Oval 343">
            <a:extLst>
              <a:ext uri="{FF2B5EF4-FFF2-40B4-BE49-F238E27FC236}">
                <a16:creationId xmlns:a16="http://schemas.microsoft.com/office/drawing/2014/main" id="{5444D007-0D8A-1344-BC17-486F6576CD2E}"/>
              </a:ext>
            </a:extLst>
          </p:cNvPr>
          <p:cNvSpPr/>
          <p:nvPr userDrawn="1"/>
        </p:nvSpPr>
        <p:spPr bwMode="auto">
          <a:xfrm>
            <a:off x="13229439"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5" name="Oval 344">
            <a:extLst>
              <a:ext uri="{FF2B5EF4-FFF2-40B4-BE49-F238E27FC236}">
                <a16:creationId xmlns:a16="http://schemas.microsoft.com/office/drawing/2014/main" id="{95815EA3-E1BE-DA48-A621-953B4A9440DB}"/>
              </a:ext>
            </a:extLst>
          </p:cNvPr>
          <p:cNvSpPr/>
          <p:nvPr userDrawn="1"/>
        </p:nvSpPr>
        <p:spPr bwMode="auto">
          <a:xfrm>
            <a:off x="13919586"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6" name="Oval 345">
            <a:extLst>
              <a:ext uri="{FF2B5EF4-FFF2-40B4-BE49-F238E27FC236}">
                <a16:creationId xmlns:a16="http://schemas.microsoft.com/office/drawing/2014/main" id="{52E017F7-B0C7-C34F-B59A-55A2C661A6AA}"/>
              </a:ext>
            </a:extLst>
          </p:cNvPr>
          <p:cNvSpPr/>
          <p:nvPr userDrawn="1"/>
        </p:nvSpPr>
        <p:spPr bwMode="auto">
          <a:xfrm>
            <a:off x="14609733"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7" name="Oval 346">
            <a:extLst>
              <a:ext uri="{FF2B5EF4-FFF2-40B4-BE49-F238E27FC236}">
                <a16:creationId xmlns:a16="http://schemas.microsoft.com/office/drawing/2014/main" id="{86F6706C-7431-7D4E-800C-D3077DA6ECA7}"/>
              </a:ext>
            </a:extLst>
          </p:cNvPr>
          <p:cNvSpPr/>
          <p:nvPr userDrawn="1"/>
        </p:nvSpPr>
        <p:spPr bwMode="auto">
          <a:xfrm>
            <a:off x="15291747"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48" name="Oval 347">
            <a:extLst>
              <a:ext uri="{FF2B5EF4-FFF2-40B4-BE49-F238E27FC236}">
                <a16:creationId xmlns:a16="http://schemas.microsoft.com/office/drawing/2014/main" id="{2C355407-FFCC-D543-870D-C04BAB62F8A9}"/>
              </a:ext>
            </a:extLst>
          </p:cNvPr>
          <p:cNvSpPr/>
          <p:nvPr userDrawn="1"/>
        </p:nvSpPr>
        <p:spPr bwMode="auto">
          <a:xfrm>
            <a:off x="15981894" y="7396565"/>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0" name="Oval 349">
            <a:extLst>
              <a:ext uri="{FF2B5EF4-FFF2-40B4-BE49-F238E27FC236}">
                <a16:creationId xmlns:a16="http://schemas.microsoft.com/office/drawing/2014/main" id="{BAD0E4CF-8584-B24F-9499-1DADE2EF0015}"/>
              </a:ext>
            </a:extLst>
          </p:cNvPr>
          <p:cNvSpPr/>
          <p:nvPr userDrawn="1"/>
        </p:nvSpPr>
        <p:spPr bwMode="auto">
          <a:xfrm>
            <a:off x="8422809"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1" name="Oval 350">
            <a:extLst>
              <a:ext uri="{FF2B5EF4-FFF2-40B4-BE49-F238E27FC236}">
                <a16:creationId xmlns:a16="http://schemas.microsoft.com/office/drawing/2014/main" id="{14E023B7-AD10-C24A-9F86-43E851DA5D24}"/>
              </a:ext>
            </a:extLst>
          </p:cNvPr>
          <p:cNvSpPr/>
          <p:nvPr userDrawn="1"/>
        </p:nvSpPr>
        <p:spPr bwMode="auto">
          <a:xfrm>
            <a:off x="9104823"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2" name="Oval 351">
            <a:extLst>
              <a:ext uri="{FF2B5EF4-FFF2-40B4-BE49-F238E27FC236}">
                <a16:creationId xmlns:a16="http://schemas.microsoft.com/office/drawing/2014/main" id="{52F53573-441A-E54C-8968-164D41C38759}"/>
              </a:ext>
            </a:extLst>
          </p:cNvPr>
          <p:cNvSpPr/>
          <p:nvPr userDrawn="1"/>
        </p:nvSpPr>
        <p:spPr bwMode="auto">
          <a:xfrm>
            <a:off x="9794970"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a:extLst>
              <a:ext uri="{FF2B5EF4-FFF2-40B4-BE49-F238E27FC236}">
                <a16:creationId xmlns:a16="http://schemas.microsoft.com/office/drawing/2014/main" id="{E5DB5590-8550-7343-AB9F-6973CFA63569}"/>
              </a:ext>
            </a:extLst>
          </p:cNvPr>
          <p:cNvSpPr/>
          <p:nvPr userDrawn="1"/>
        </p:nvSpPr>
        <p:spPr bwMode="auto">
          <a:xfrm>
            <a:off x="10485117"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4" name="Oval 353">
            <a:extLst>
              <a:ext uri="{FF2B5EF4-FFF2-40B4-BE49-F238E27FC236}">
                <a16:creationId xmlns:a16="http://schemas.microsoft.com/office/drawing/2014/main" id="{AE168DAA-F203-E946-B874-BF1B147AE648}"/>
              </a:ext>
            </a:extLst>
          </p:cNvPr>
          <p:cNvSpPr/>
          <p:nvPr userDrawn="1"/>
        </p:nvSpPr>
        <p:spPr bwMode="auto">
          <a:xfrm>
            <a:off x="11167131"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5" name="Oval 354">
            <a:extLst>
              <a:ext uri="{FF2B5EF4-FFF2-40B4-BE49-F238E27FC236}">
                <a16:creationId xmlns:a16="http://schemas.microsoft.com/office/drawing/2014/main" id="{DC9049B5-5FF5-1F43-A93A-A8072DC12116}"/>
              </a:ext>
            </a:extLst>
          </p:cNvPr>
          <p:cNvSpPr/>
          <p:nvPr userDrawn="1"/>
        </p:nvSpPr>
        <p:spPr bwMode="auto">
          <a:xfrm>
            <a:off x="11857278"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59" name="Oval 358">
            <a:extLst>
              <a:ext uri="{FF2B5EF4-FFF2-40B4-BE49-F238E27FC236}">
                <a16:creationId xmlns:a16="http://schemas.microsoft.com/office/drawing/2014/main" id="{D74F980C-DCDB-1343-B1A6-D5DAC02B155B}"/>
              </a:ext>
            </a:extLst>
          </p:cNvPr>
          <p:cNvSpPr/>
          <p:nvPr userDrawn="1"/>
        </p:nvSpPr>
        <p:spPr bwMode="auto">
          <a:xfrm>
            <a:off x="6360501"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0" name="Oval 359">
            <a:extLst>
              <a:ext uri="{FF2B5EF4-FFF2-40B4-BE49-F238E27FC236}">
                <a16:creationId xmlns:a16="http://schemas.microsoft.com/office/drawing/2014/main" id="{741A947A-F2E1-DF44-9531-C2B50D1F84B0}"/>
              </a:ext>
            </a:extLst>
          </p:cNvPr>
          <p:cNvSpPr/>
          <p:nvPr userDrawn="1"/>
        </p:nvSpPr>
        <p:spPr bwMode="auto">
          <a:xfrm>
            <a:off x="7042515"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1" name="Oval 360">
            <a:extLst>
              <a:ext uri="{FF2B5EF4-FFF2-40B4-BE49-F238E27FC236}">
                <a16:creationId xmlns:a16="http://schemas.microsoft.com/office/drawing/2014/main" id="{A5B6FA46-90AA-054A-BDBC-9F75C79E2806}"/>
              </a:ext>
            </a:extLst>
          </p:cNvPr>
          <p:cNvSpPr/>
          <p:nvPr userDrawn="1"/>
        </p:nvSpPr>
        <p:spPr bwMode="auto">
          <a:xfrm>
            <a:off x="7732662"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2" name="Oval 361">
            <a:extLst>
              <a:ext uri="{FF2B5EF4-FFF2-40B4-BE49-F238E27FC236}">
                <a16:creationId xmlns:a16="http://schemas.microsoft.com/office/drawing/2014/main" id="{F9D3D1EC-3D86-3B43-873F-FB5FC8740424}"/>
              </a:ext>
            </a:extLst>
          </p:cNvPr>
          <p:cNvSpPr/>
          <p:nvPr userDrawn="1"/>
        </p:nvSpPr>
        <p:spPr bwMode="auto">
          <a:xfrm>
            <a:off x="16672041"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3" name="Oval 362">
            <a:extLst>
              <a:ext uri="{FF2B5EF4-FFF2-40B4-BE49-F238E27FC236}">
                <a16:creationId xmlns:a16="http://schemas.microsoft.com/office/drawing/2014/main" id="{CC017D3D-0183-0A47-9788-DF6F3309B0C5}"/>
              </a:ext>
            </a:extLst>
          </p:cNvPr>
          <p:cNvSpPr/>
          <p:nvPr userDrawn="1"/>
        </p:nvSpPr>
        <p:spPr bwMode="auto">
          <a:xfrm>
            <a:off x="17354055"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4" name="Oval 363">
            <a:extLst>
              <a:ext uri="{FF2B5EF4-FFF2-40B4-BE49-F238E27FC236}">
                <a16:creationId xmlns:a16="http://schemas.microsoft.com/office/drawing/2014/main" id="{BAF3AE79-E980-B943-88CA-22AE907A37FF}"/>
              </a:ext>
            </a:extLst>
          </p:cNvPr>
          <p:cNvSpPr/>
          <p:nvPr userDrawn="1"/>
        </p:nvSpPr>
        <p:spPr bwMode="auto">
          <a:xfrm>
            <a:off x="18044202"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8" name="Oval 367">
            <a:extLst>
              <a:ext uri="{FF2B5EF4-FFF2-40B4-BE49-F238E27FC236}">
                <a16:creationId xmlns:a16="http://schemas.microsoft.com/office/drawing/2014/main" id="{EB05E3AB-B69B-EF4B-9E87-6DF217DC432D}"/>
              </a:ext>
            </a:extLst>
          </p:cNvPr>
          <p:cNvSpPr/>
          <p:nvPr userDrawn="1"/>
        </p:nvSpPr>
        <p:spPr bwMode="auto">
          <a:xfrm>
            <a:off x="12547425"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69" name="Oval 368">
            <a:extLst>
              <a:ext uri="{FF2B5EF4-FFF2-40B4-BE49-F238E27FC236}">
                <a16:creationId xmlns:a16="http://schemas.microsoft.com/office/drawing/2014/main" id="{68B41F63-0DF2-AD44-9712-2CB1A7CFA8C6}"/>
              </a:ext>
            </a:extLst>
          </p:cNvPr>
          <p:cNvSpPr/>
          <p:nvPr userDrawn="1"/>
        </p:nvSpPr>
        <p:spPr bwMode="auto">
          <a:xfrm>
            <a:off x="13229439"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0" name="Oval 369">
            <a:extLst>
              <a:ext uri="{FF2B5EF4-FFF2-40B4-BE49-F238E27FC236}">
                <a16:creationId xmlns:a16="http://schemas.microsoft.com/office/drawing/2014/main" id="{79C0769D-9D2F-DF4C-9931-61026E34C3B1}"/>
              </a:ext>
            </a:extLst>
          </p:cNvPr>
          <p:cNvSpPr/>
          <p:nvPr userDrawn="1"/>
        </p:nvSpPr>
        <p:spPr bwMode="auto">
          <a:xfrm>
            <a:off x="13919586"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1" name="Oval 370">
            <a:extLst>
              <a:ext uri="{FF2B5EF4-FFF2-40B4-BE49-F238E27FC236}">
                <a16:creationId xmlns:a16="http://schemas.microsoft.com/office/drawing/2014/main" id="{478D6553-5B8C-3B4F-B0F2-20F38FBAD232}"/>
              </a:ext>
            </a:extLst>
          </p:cNvPr>
          <p:cNvSpPr/>
          <p:nvPr userDrawn="1"/>
        </p:nvSpPr>
        <p:spPr bwMode="auto">
          <a:xfrm>
            <a:off x="14609733"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2" name="Oval 371">
            <a:extLst>
              <a:ext uri="{FF2B5EF4-FFF2-40B4-BE49-F238E27FC236}">
                <a16:creationId xmlns:a16="http://schemas.microsoft.com/office/drawing/2014/main" id="{258AFCEB-23A1-3148-915A-8E4151375E14}"/>
              </a:ext>
            </a:extLst>
          </p:cNvPr>
          <p:cNvSpPr/>
          <p:nvPr userDrawn="1"/>
        </p:nvSpPr>
        <p:spPr bwMode="auto">
          <a:xfrm>
            <a:off x="15291747"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3" name="Oval 372">
            <a:extLst>
              <a:ext uri="{FF2B5EF4-FFF2-40B4-BE49-F238E27FC236}">
                <a16:creationId xmlns:a16="http://schemas.microsoft.com/office/drawing/2014/main" id="{554C4152-AEFC-0A43-93F4-78C539D22DE6}"/>
              </a:ext>
            </a:extLst>
          </p:cNvPr>
          <p:cNvSpPr/>
          <p:nvPr userDrawn="1"/>
        </p:nvSpPr>
        <p:spPr bwMode="auto">
          <a:xfrm>
            <a:off x="15981894" y="8050307"/>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5" name="Oval 374">
            <a:extLst>
              <a:ext uri="{FF2B5EF4-FFF2-40B4-BE49-F238E27FC236}">
                <a16:creationId xmlns:a16="http://schemas.microsoft.com/office/drawing/2014/main" id="{B87BCC9D-B66C-7A41-A769-B72FE2FB556C}"/>
              </a:ext>
            </a:extLst>
          </p:cNvPr>
          <p:cNvSpPr/>
          <p:nvPr userDrawn="1"/>
        </p:nvSpPr>
        <p:spPr bwMode="auto">
          <a:xfrm>
            <a:off x="8422809"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6" name="Oval 375">
            <a:extLst>
              <a:ext uri="{FF2B5EF4-FFF2-40B4-BE49-F238E27FC236}">
                <a16:creationId xmlns:a16="http://schemas.microsoft.com/office/drawing/2014/main" id="{2C7FAD85-FE91-6346-86AF-36966F9A1DF8}"/>
              </a:ext>
            </a:extLst>
          </p:cNvPr>
          <p:cNvSpPr/>
          <p:nvPr userDrawn="1"/>
        </p:nvSpPr>
        <p:spPr bwMode="auto">
          <a:xfrm>
            <a:off x="9104823"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7" name="Oval 376">
            <a:extLst>
              <a:ext uri="{FF2B5EF4-FFF2-40B4-BE49-F238E27FC236}">
                <a16:creationId xmlns:a16="http://schemas.microsoft.com/office/drawing/2014/main" id="{6160DBC7-0991-134A-9025-745F9A8496B8}"/>
              </a:ext>
            </a:extLst>
          </p:cNvPr>
          <p:cNvSpPr/>
          <p:nvPr userDrawn="1"/>
        </p:nvSpPr>
        <p:spPr bwMode="auto">
          <a:xfrm>
            <a:off x="9794970"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8" name="Oval 377">
            <a:extLst>
              <a:ext uri="{FF2B5EF4-FFF2-40B4-BE49-F238E27FC236}">
                <a16:creationId xmlns:a16="http://schemas.microsoft.com/office/drawing/2014/main" id="{24D98ABE-A468-254B-909E-895014921736}"/>
              </a:ext>
            </a:extLst>
          </p:cNvPr>
          <p:cNvSpPr/>
          <p:nvPr userDrawn="1"/>
        </p:nvSpPr>
        <p:spPr bwMode="auto">
          <a:xfrm>
            <a:off x="10485117"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79" name="Oval 378">
            <a:extLst>
              <a:ext uri="{FF2B5EF4-FFF2-40B4-BE49-F238E27FC236}">
                <a16:creationId xmlns:a16="http://schemas.microsoft.com/office/drawing/2014/main" id="{745A18A9-4B76-1140-BB44-E551B02BDCBF}"/>
              </a:ext>
            </a:extLst>
          </p:cNvPr>
          <p:cNvSpPr/>
          <p:nvPr userDrawn="1"/>
        </p:nvSpPr>
        <p:spPr bwMode="auto">
          <a:xfrm>
            <a:off x="11167131"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0" name="Oval 379">
            <a:extLst>
              <a:ext uri="{FF2B5EF4-FFF2-40B4-BE49-F238E27FC236}">
                <a16:creationId xmlns:a16="http://schemas.microsoft.com/office/drawing/2014/main" id="{E022D38B-3C37-8E49-B9A6-51BD663D3E36}"/>
              </a:ext>
            </a:extLst>
          </p:cNvPr>
          <p:cNvSpPr/>
          <p:nvPr userDrawn="1"/>
        </p:nvSpPr>
        <p:spPr bwMode="auto">
          <a:xfrm>
            <a:off x="11857278"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3" name="Oval 382">
            <a:extLst>
              <a:ext uri="{FF2B5EF4-FFF2-40B4-BE49-F238E27FC236}">
                <a16:creationId xmlns:a16="http://schemas.microsoft.com/office/drawing/2014/main" id="{95086D43-1AA1-094B-8745-63840E3F0EE9}"/>
              </a:ext>
            </a:extLst>
          </p:cNvPr>
          <p:cNvSpPr/>
          <p:nvPr userDrawn="1"/>
        </p:nvSpPr>
        <p:spPr bwMode="auto">
          <a:xfrm>
            <a:off x="5670354"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4" name="Oval 383">
            <a:extLst>
              <a:ext uri="{FF2B5EF4-FFF2-40B4-BE49-F238E27FC236}">
                <a16:creationId xmlns:a16="http://schemas.microsoft.com/office/drawing/2014/main" id="{56F8A099-B07C-7647-A683-DA0B77C8EB60}"/>
              </a:ext>
            </a:extLst>
          </p:cNvPr>
          <p:cNvSpPr/>
          <p:nvPr userDrawn="1"/>
        </p:nvSpPr>
        <p:spPr bwMode="auto">
          <a:xfrm>
            <a:off x="6360501"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5" name="Oval 384">
            <a:extLst>
              <a:ext uri="{FF2B5EF4-FFF2-40B4-BE49-F238E27FC236}">
                <a16:creationId xmlns:a16="http://schemas.microsoft.com/office/drawing/2014/main" id="{FE3D0EF1-9144-AE45-8B15-B5A8C608DBD9}"/>
              </a:ext>
            </a:extLst>
          </p:cNvPr>
          <p:cNvSpPr/>
          <p:nvPr userDrawn="1"/>
        </p:nvSpPr>
        <p:spPr bwMode="auto">
          <a:xfrm>
            <a:off x="7042515"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6" name="Oval 385">
            <a:extLst>
              <a:ext uri="{FF2B5EF4-FFF2-40B4-BE49-F238E27FC236}">
                <a16:creationId xmlns:a16="http://schemas.microsoft.com/office/drawing/2014/main" id="{2CCE8DAC-5F58-5047-8B45-D1A13AEEFF94}"/>
              </a:ext>
            </a:extLst>
          </p:cNvPr>
          <p:cNvSpPr/>
          <p:nvPr userDrawn="1"/>
        </p:nvSpPr>
        <p:spPr bwMode="auto">
          <a:xfrm>
            <a:off x="7732662"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7" name="Oval 386">
            <a:extLst>
              <a:ext uri="{FF2B5EF4-FFF2-40B4-BE49-F238E27FC236}">
                <a16:creationId xmlns:a16="http://schemas.microsoft.com/office/drawing/2014/main" id="{A86D5010-4805-BF4A-82FF-A769AD8A4292}"/>
              </a:ext>
            </a:extLst>
          </p:cNvPr>
          <p:cNvSpPr/>
          <p:nvPr userDrawn="1"/>
        </p:nvSpPr>
        <p:spPr bwMode="auto">
          <a:xfrm>
            <a:off x="16672041"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8" name="Oval 387">
            <a:extLst>
              <a:ext uri="{FF2B5EF4-FFF2-40B4-BE49-F238E27FC236}">
                <a16:creationId xmlns:a16="http://schemas.microsoft.com/office/drawing/2014/main" id="{59DF66AE-3A9B-4644-9F81-C785AAA514EA}"/>
              </a:ext>
            </a:extLst>
          </p:cNvPr>
          <p:cNvSpPr/>
          <p:nvPr userDrawn="1"/>
        </p:nvSpPr>
        <p:spPr bwMode="auto">
          <a:xfrm>
            <a:off x="17354055"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89" name="Oval 388">
            <a:extLst>
              <a:ext uri="{FF2B5EF4-FFF2-40B4-BE49-F238E27FC236}">
                <a16:creationId xmlns:a16="http://schemas.microsoft.com/office/drawing/2014/main" id="{FFD6437F-B2F8-D343-BEFF-E195A4169858}"/>
              </a:ext>
            </a:extLst>
          </p:cNvPr>
          <p:cNvSpPr/>
          <p:nvPr userDrawn="1"/>
        </p:nvSpPr>
        <p:spPr bwMode="auto">
          <a:xfrm>
            <a:off x="18044202"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3" name="Oval 392">
            <a:extLst>
              <a:ext uri="{FF2B5EF4-FFF2-40B4-BE49-F238E27FC236}">
                <a16:creationId xmlns:a16="http://schemas.microsoft.com/office/drawing/2014/main" id="{324023F6-D629-334C-8540-D3131B4A7007}"/>
              </a:ext>
            </a:extLst>
          </p:cNvPr>
          <p:cNvSpPr/>
          <p:nvPr userDrawn="1"/>
        </p:nvSpPr>
        <p:spPr bwMode="auto">
          <a:xfrm>
            <a:off x="12547425"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4" name="Oval 393">
            <a:extLst>
              <a:ext uri="{FF2B5EF4-FFF2-40B4-BE49-F238E27FC236}">
                <a16:creationId xmlns:a16="http://schemas.microsoft.com/office/drawing/2014/main" id="{8B2B920B-3B9C-B045-B1C0-2424CE642AD1}"/>
              </a:ext>
            </a:extLst>
          </p:cNvPr>
          <p:cNvSpPr/>
          <p:nvPr userDrawn="1"/>
        </p:nvSpPr>
        <p:spPr bwMode="auto">
          <a:xfrm>
            <a:off x="13229439"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5" name="Oval 394">
            <a:extLst>
              <a:ext uri="{FF2B5EF4-FFF2-40B4-BE49-F238E27FC236}">
                <a16:creationId xmlns:a16="http://schemas.microsoft.com/office/drawing/2014/main" id="{E9B10806-D3A3-3C4B-9F97-6AC30C26AC11}"/>
              </a:ext>
            </a:extLst>
          </p:cNvPr>
          <p:cNvSpPr/>
          <p:nvPr userDrawn="1"/>
        </p:nvSpPr>
        <p:spPr bwMode="auto">
          <a:xfrm>
            <a:off x="13919586"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6" name="Oval 395">
            <a:extLst>
              <a:ext uri="{FF2B5EF4-FFF2-40B4-BE49-F238E27FC236}">
                <a16:creationId xmlns:a16="http://schemas.microsoft.com/office/drawing/2014/main" id="{FF90CD9D-4685-024A-8FED-446402BECE6E}"/>
              </a:ext>
            </a:extLst>
          </p:cNvPr>
          <p:cNvSpPr/>
          <p:nvPr userDrawn="1"/>
        </p:nvSpPr>
        <p:spPr bwMode="auto">
          <a:xfrm>
            <a:off x="14609733"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7" name="Oval 396">
            <a:extLst>
              <a:ext uri="{FF2B5EF4-FFF2-40B4-BE49-F238E27FC236}">
                <a16:creationId xmlns:a16="http://schemas.microsoft.com/office/drawing/2014/main" id="{5924372E-320B-8142-A33D-5A856BA83AFF}"/>
              </a:ext>
            </a:extLst>
          </p:cNvPr>
          <p:cNvSpPr/>
          <p:nvPr userDrawn="1"/>
        </p:nvSpPr>
        <p:spPr bwMode="auto">
          <a:xfrm>
            <a:off x="15291747"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398" name="Oval 397">
            <a:extLst>
              <a:ext uri="{FF2B5EF4-FFF2-40B4-BE49-F238E27FC236}">
                <a16:creationId xmlns:a16="http://schemas.microsoft.com/office/drawing/2014/main" id="{86A3741B-407C-FE4B-941C-311E4DACDA26}"/>
              </a:ext>
            </a:extLst>
          </p:cNvPr>
          <p:cNvSpPr/>
          <p:nvPr userDrawn="1"/>
        </p:nvSpPr>
        <p:spPr bwMode="auto">
          <a:xfrm>
            <a:off x="15981894" y="8704049"/>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0" name="Oval 399">
            <a:extLst>
              <a:ext uri="{FF2B5EF4-FFF2-40B4-BE49-F238E27FC236}">
                <a16:creationId xmlns:a16="http://schemas.microsoft.com/office/drawing/2014/main" id="{B68C3003-CAC8-6A44-B733-671C40E82397}"/>
              </a:ext>
            </a:extLst>
          </p:cNvPr>
          <p:cNvSpPr/>
          <p:nvPr userDrawn="1"/>
        </p:nvSpPr>
        <p:spPr bwMode="auto">
          <a:xfrm>
            <a:off x="8422809"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1" name="Oval 400">
            <a:extLst>
              <a:ext uri="{FF2B5EF4-FFF2-40B4-BE49-F238E27FC236}">
                <a16:creationId xmlns:a16="http://schemas.microsoft.com/office/drawing/2014/main" id="{25BCB756-8215-3544-9E50-FA2EB22F7B0F}"/>
              </a:ext>
            </a:extLst>
          </p:cNvPr>
          <p:cNvSpPr/>
          <p:nvPr userDrawn="1"/>
        </p:nvSpPr>
        <p:spPr bwMode="auto">
          <a:xfrm>
            <a:off x="9104823"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2" name="Oval 401">
            <a:extLst>
              <a:ext uri="{FF2B5EF4-FFF2-40B4-BE49-F238E27FC236}">
                <a16:creationId xmlns:a16="http://schemas.microsoft.com/office/drawing/2014/main" id="{BA0BD375-DBD1-EE4F-9564-4B999F6ABEC8}"/>
              </a:ext>
            </a:extLst>
          </p:cNvPr>
          <p:cNvSpPr/>
          <p:nvPr userDrawn="1"/>
        </p:nvSpPr>
        <p:spPr bwMode="auto">
          <a:xfrm>
            <a:off x="9794970"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3" name="Oval 402">
            <a:extLst>
              <a:ext uri="{FF2B5EF4-FFF2-40B4-BE49-F238E27FC236}">
                <a16:creationId xmlns:a16="http://schemas.microsoft.com/office/drawing/2014/main" id="{2EE0BDA5-EA98-6141-9CC0-B45E32C5F11F}"/>
              </a:ext>
            </a:extLst>
          </p:cNvPr>
          <p:cNvSpPr/>
          <p:nvPr userDrawn="1"/>
        </p:nvSpPr>
        <p:spPr bwMode="auto">
          <a:xfrm>
            <a:off x="10485117"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4" name="Oval 403">
            <a:extLst>
              <a:ext uri="{FF2B5EF4-FFF2-40B4-BE49-F238E27FC236}">
                <a16:creationId xmlns:a16="http://schemas.microsoft.com/office/drawing/2014/main" id="{C820EC0D-2426-A349-8FFC-766D6D147EF1}"/>
              </a:ext>
            </a:extLst>
          </p:cNvPr>
          <p:cNvSpPr/>
          <p:nvPr userDrawn="1"/>
        </p:nvSpPr>
        <p:spPr bwMode="auto">
          <a:xfrm>
            <a:off x="11167131"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5" name="Oval 404">
            <a:extLst>
              <a:ext uri="{FF2B5EF4-FFF2-40B4-BE49-F238E27FC236}">
                <a16:creationId xmlns:a16="http://schemas.microsoft.com/office/drawing/2014/main" id="{8984146F-68A9-DC42-A91A-1C3A850D0897}"/>
              </a:ext>
            </a:extLst>
          </p:cNvPr>
          <p:cNvSpPr/>
          <p:nvPr userDrawn="1"/>
        </p:nvSpPr>
        <p:spPr bwMode="auto">
          <a:xfrm>
            <a:off x="11857278"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7" name="Oval 406">
            <a:extLst>
              <a:ext uri="{FF2B5EF4-FFF2-40B4-BE49-F238E27FC236}">
                <a16:creationId xmlns:a16="http://schemas.microsoft.com/office/drawing/2014/main" id="{29CEE29A-1464-884F-8FC4-F1F4C1E00B81}"/>
              </a:ext>
            </a:extLst>
          </p:cNvPr>
          <p:cNvSpPr/>
          <p:nvPr userDrawn="1"/>
        </p:nvSpPr>
        <p:spPr bwMode="auto">
          <a:xfrm>
            <a:off x="4980207"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8" name="Oval 407">
            <a:extLst>
              <a:ext uri="{FF2B5EF4-FFF2-40B4-BE49-F238E27FC236}">
                <a16:creationId xmlns:a16="http://schemas.microsoft.com/office/drawing/2014/main" id="{E927393E-76B2-5746-8CA5-8D7FB030CB5C}"/>
              </a:ext>
            </a:extLst>
          </p:cNvPr>
          <p:cNvSpPr/>
          <p:nvPr userDrawn="1"/>
        </p:nvSpPr>
        <p:spPr bwMode="auto">
          <a:xfrm>
            <a:off x="5670354"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09" name="Oval 408">
            <a:extLst>
              <a:ext uri="{FF2B5EF4-FFF2-40B4-BE49-F238E27FC236}">
                <a16:creationId xmlns:a16="http://schemas.microsoft.com/office/drawing/2014/main" id="{3471775D-115B-0041-BE04-659E4CF590FA}"/>
              </a:ext>
            </a:extLst>
          </p:cNvPr>
          <p:cNvSpPr/>
          <p:nvPr userDrawn="1"/>
        </p:nvSpPr>
        <p:spPr bwMode="auto">
          <a:xfrm>
            <a:off x="6360501"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0" name="Oval 409">
            <a:extLst>
              <a:ext uri="{FF2B5EF4-FFF2-40B4-BE49-F238E27FC236}">
                <a16:creationId xmlns:a16="http://schemas.microsoft.com/office/drawing/2014/main" id="{D27BA34C-3408-6340-94E7-7C42CD4DE044}"/>
              </a:ext>
            </a:extLst>
          </p:cNvPr>
          <p:cNvSpPr/>
          <p:nvPr userDrawn="1"/>
        </p:nvSpPr>
        <p:spPr bwMode="auto">
          <a:xfrm>
            <a:off x="7042515"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1" name="Oval 410">
            <a:extLst>
              <a:ext uri="{FF2B5EF4-FFF2-40B4-BE49-F238E27FC236}">
                <a16:creationId xmlns:a16="http://schemas.microsoft.com/office/drawing/2014/main" id="{56AE8B60-0802-0642-B63A-5CA7450B1E2E}"/>
              </a:ext>
            </a:extLst>
          </p:cNvPr>
          <p:cNvSpPr/>
          <p:nvPr userDrawn="1"/>
        </p:nvSpPr>
        <p:spPr bwMode="auto">
          <a:xfrm>
            <a:off x="7732662"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2" name="Oval 411">
            <a:extLst>
              <a:ext uri="{FF2B5EF4-FFF2-40B4-BE49-F238E27FC236}">
                <a16:creationId xmlns:a16="http://schemas.microsoft.com/office/drawing/2014/main" id="{820A36C0-B66D-3A48-90A3-AC2CF065B0E3}"/>
              </a:ext>
            </a:extLst>
          </p:cNvPr>
          <p:cNvSpPr/>
          <p:nvPr userDrawn="1"/>
        </p:nvSpPr>
        <p:spPr bwMode="auto">
          <a:xfrm>
            <a:off x="16672041"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3" name="Oval 412">
            <a:extLst>
              <a:ext uri="{FF2B5EF4-FFF2-40B4-BE49-F238E27FC236}">
                <a16:creationId xmlns:a16="http://schemas.microsoft.com/office/drawing/2014/main" id="{2F40892C-5335-9042-BE96-677431B5D68D}"/>
              </a:ext>
            </a:extLst>
          </p:cNvPr>
          <p:cNvSpPr/>
          <p:nvPr userDrawn="1"/>
        </p:nvSpPr>
        <p:spPr bwMode="auto">
          <a:xfrm>
            <a:off x="17354055"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4" name="Oval 413">
            <a:extLst>
              <a:ext uri="{FF2B5EF4-FFF2-40B4-BE49-F238E27FC236}">
                <a16:creationId xmlns:a16="http://schemas.microsoft.com/office/drawing/2014/main" id="{B439998B-0306-694A-85C4-9ECD6FC44927}"/>
              </a:ext>
            </a:extLst>
          </p:cNvPr>
          <p:cNvSpPr/>
          <p:nvPr userDrawn="1"/>
        </p:nvSpPr>
        <p:spPr bwMode="auto">
          <a:xfrm>
            <a:off x="18044202"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8" name="Oval 417">
            <a:extLst>
              <a:ext uri="{FF2B5EF4-FFF2-40B4-BE49-F238E27FC236}">
                <a16:creationId xmlns:a16="http://schemas.microsoft.com/office/drawing/2014/main" id="{0450A0A3-862D-E844-B6FD-4A9838197FAF}"/>
              </a:ext>
            </a:extLst>
          </p:cNvPr>
          <p:cNvSpPr/>
          <p:nvPr userDrawn="1"/>
        </p:nvSpPr>
        <p:spPr bwMode="auto">
          <a:xfrm>
            <a:off x="12547425"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19" name="Oval 418">
            <a:extLst>
              <a:ext uri="{FF2B5EF4-FFF2-40B4-BE49-F238E27FC236}">
                <a16:creationId xmlns:a16="http://schemas.microsoft.com/office/drawing/2014/main" id="{ECF3334D-10D3-9345-BACC-135EC4D921F9}"/>
              </a:ext>
            </a:extLst>
          </p:cNvPr>
          <p:cNvSpPr/>
          <p:nvPr userDrawn="1"/>
        </p:nvSpPr>
        <p:spPr bwMode="auto">
          <a:xfrm>
            <a:off x="13229439"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0" name="Oval 419">
            <a:extLst>
              <a:ext uri="{FF2B5EF4-FFF2-40B4-BE49-F238E27FC236}">
                <a16:creationId xmlns:a16="http://schemas.microsoft.com/office/drawing/2014/main" id="{47BB69B7-7D96-9842-9061-781BA32CD7DB}"/>
              </a:ext>
            </a:extLst>
          </p:cNvPr>
          <p:cNvSpPr/>
          <p:nvPr userDrawn="1"/>
        </p:nvSpPr>
        <p:spPr bwMode="auto">
          <a:xfrm>
            <a:off x="13919586"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1" name="Oval 420">
            <a:extLst>
              <a:ext uri="{FF2B5EF4-FFF2-40B4-BE49-F238E27FC236}">
                <a16:creationId xmlns:a16="http://schemas.microsoft.com/office/drawing/2014/main" id="{1C7338D6-A621-434B-905A-0D725B91A17A}"/>
              </a:ext>
            </a:extLst>
          </p:cNvPr>
          <p:cNvSpPr/>
          <p:nvPr userDrawn="1"/>
        </p:nvSpPr>
        <p:spPr bwMode="auto">
          <a:xfrm>
            <a:off x="14609733"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2" name="Oval 421">
            <a:extLst>
              <a:ext uri="{FF2B5EF4-FFF2-40B4-BE49-F238E27FC236}">
                <a16:creationId xmlns:a16="http://schemas.microsoft.com/office/drawing/2014/main" id="{E66AF19C-B3EE-C74A-9A13-6E5BDFF736E0}"/>
              </a:ext>
            </a:extLst>
          </p:cNvPr>
          <p:cNvSpPr/>
          <p:nvPr userDrawn="1"/>
        </p:nvSpPr>
        <p:spPr bwMode="auto">
          <a:xfrm>
            <a:off x="15291747"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3" name="Oval 422">
            <a:extLst>
              <a:ext uri="{FF2B5EF4-FFF2-40B4-BE49-F238E27FC236}">
                <a16:creationId xmlns:a16="http://schemas.microsoft.com/office/drawing/2014/main" id="{AF603241-A56D-254B-96E7-C7F6BE14A477}"/>
              </a:ext>
            </a:extLst>
          </p:cNvPr>
          <p:cNvSpPr/>
          <p:nvPr userDrawn="1"/>
        </p:nvSpPr>
        <p:spPr bwMode="auto">
          <a:xfrm>
            <a:off x="15981894" y="935779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5" name="Oval 424">
            <a:extLst>
              <a:ext uri="{FF2B5EF4-FFF2-40B4-BE49-F238E27FC236}">
                <a16:creationId xmlns:a16="http://schemas.microsoft.com/office/drawing/2014/main" id="{91E961A4-CE90-BB42-8BD7-456182C2F0ED}"/>
              </a:ext>
            </a:extLst>
          </p:cNvPr>
          <p:cNvSpPr/>
          <p:nvPr userDrawn="1"/>
        </p:nvSpPr>
        <p:spPr bwMode="auto">
          <a:xfrm>
            <a:off x="8422809"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6" name="Oval 425">
            <a:extLst>
              <a:ext uri="{FF2B5EF4-FFF2-40B4-BE49-F238E27FC236}">
                <a16:creationId xmlns:a16="http://schemas.microsoft.com/office/drawing/2014/main" id="{D2A83639-80C6-EA4B-84F8-E3F6371B2266}"/>
              </a:ext>
            </a:extLst>
          </p:cNvPr>
          <p:cNvSpPr/>
          <p:nvPr userDrawn="1"/>
        </p:nvSpPr>
        <p:spPr bwMode="auto">
          <a:xfrm>
            <a:off x="9104823"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7" name="Oval 426">
            <a:extLst>
              <a:ext uri="{FF2B5EF4-FFF2-40B4-BE49-F238E27FC236}">
                <a16:creationId xmlns:a16="http://schemas.microsoft.com/office/drawing/2014/main" id="{9786CC36-310F-6E40-90C7-2FED6BA75B10}"/>
              </a:ext>
            </a:extLst>
          </p:cNvPr>
          <p:cNvSpPr/>
          <p:nvPr userDrawn="1"/>
        </p:nvSpPr>
        <p:spPr bwMode="auto">
          <a:xfrm>
            <a:off x="9794970"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8" name="Oval 427">
            <a:extLst>
              <a:ext uri="{FF2B5EF4-FFF2-40B4-BE49-F238E27FC236}">
                <a16:creationId xmlns:a16="http://schemas.microsoft.com/office/drawing/2014/main" id="{C103DB69-7E9D-D94E-80E8-29F83E775BA5}"/>
              </a:ext>
            </a:extLst>
          </p:cNvPr>
          <p:cNvSpPr/>
          <p:nvPr userDrawn="1"/>
        </p:nvSpPr>
        <p:spPr bwMode="auto">
          <a:xfrm>
            <a:off x="10485117"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29" name="Oval 428">
            <a:extLst>
              <a:ext uri="{FF2B5EF4-FFF2-40B4-BE49-F238E27FC236}">
                <a16:creationId xmlns:a16="http://schemas.microsoft.com/office/drawing/2014/main" id="{713167AB-876B-704C-991A-E8D35E938C30}"/>
              </a:ext>
            </a:extLst>
          </p:cNvPr>
          <p:cNvSpPr/>
          <p:nvPr userDrawn="1"/>
        </p:nvSpPr>
        <p:spPr bwMode="auto">
          <a:xfrm>
            <a:off x="11167131"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a:extLst>
              <a:ext uri="{FF2B5EF4-FFF2-40B4-BE49-F238E27FC236}">
                <a16:creationId xmlns:a16="http://schemas.microsoft.com/office/drawing/2014/main" id="{766AC4EC-A200-8F4B-B965-AFA92D15C779}"/>
              </a:ext>
            </a:extLst>
          </p:cNvPr>
          <p:cNvSpPr/>
          <p:nvPr userDrawn="1"/>
        </p:nvSpPr>
        <p:spPr bwMode="auto">
          <a:xfrm>
            <a:off x="11857278"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1" name="Oval 430">
            <a:extLst>
              <a:ext uri="{FF2B5EF4-FFF2-40B4-BE49-F238E27FC236}">
                <a16:creationId xmlns:a16="http://schemas.microsoft.com/office/drawing/2014/main" id="{994BEB50-3CBD-824D-80E8-138A5CA77AF4}"/>
              </a:ext>
            </a:extLst>
          </p:cNvPr>
          <p:cNvSpPr/>
          <p:nvPr userDrawn="1"/>
        </p:nvSpPr>
        <p:spPr bwMode="auto">
          <a:xfrm>
            <a:off x="4298193"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2" name="Oval 431">
            <a:extLst>
              <a:ext uri="{FF2B5EF4-FFF2-40B4-BE49-F238E27FC236}">
                <a16:creationId xmlns:a16="http://schemas.microsoft.com/office/drawing/2014/main" id="{A5B29F70-36B5-2845-BCC6-18F8260AFFC9}"/>
              </a:ext>
            </a:extLst>
          </p:cNvPr>
          <p:cNvSpPr/>
          <p:nvPr userDrawn="1"/>
        </p:nvSpPr>
        <p:spPr bwMode="auto">
          <a:xfrm>
            <a:off x="4980207"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3" name="Oval 432">
            <a:extLst>
              <a:ext uri="{FF2B5EF4-FFF2-40B4-BE49-F238E27FC236}">
                <a16:creationId xmlns:a16="http://schemas.microsoft.com/office/drawing/2014/main" id="{FA82D2F4-1DE7-9246-B596-59C71C84F242}"/>
              </a:ext>
            </a:extLst>
          </p:cNvPr>
          <p:cNvSpPr/>
          <p:nvPr userDrawn="1"/>
        </p:nvSpPr>
        <p:spPr bwMode="auto">
          <a:xfrm>
            <a:off x="5670354"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a:extLst>
              <a:ext uri="{FF2B5EF4-FFF2-40B4-BE49-F238E27FC236}">
                <a16:creationId xmlns:a16="http://schemas.microsoft.com/office/drawing/2014/main" id="{08F46CB8-7176-4B41-A5A4-52412BED5744}"/>
              </a:ext>
            </a:extLst>
          </p:cNvPr>
          <p:cNvSpPr/>
          <p:nvPr userDrawn="1"/>
        </p:nvSpPr>
        <p:spPr bwMode="auto">
          <a:xfrm>
            <a:off x="6360501"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5" name="Oval 434">
            <a:extLst>
              <a:ext uri="{FF2B5EF4-FFF2-40B4-BE49-F238E27FC236}">
                <a16:creationId xmlns:a16="http://schemas.microsoft.com/office/drawing/2014/main" id="{FE2E6428-BA20-8742-A87B-17FF37CEAF6D}"/>
              </a:ext>
            </a:extLst>
          </p:cNvPr>
          <p:cNvSpPr/>
          <p:nvPr userDrawn="1"/>
        </p:nvSpPr>
        <p:spPr bwMode="auto">
          <a:xfrm>
            <a:off x="7042515"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6" name="Oval 435">
            <a:extLst>
              <a:ext uri="{FF2B5EF4-FFF2-40B4-BE49-F238E27FC236}">
                <a16:creationId xmlns:a16="http://schemas.microsoft.com/office/drawing/2014/main" id="{53519225-CDBF-194A-BEC5-4AC81296F766}"/>
              </a:ext>
            </a:extLst>
          </p:cNvPr>
          <p:cNvSpPr/>
          <p:nvPr userDrawn="1"/>
        </p:nvSpPr>
        <p:spPr bwMode="auto">
          <a:xfrm>
            <a:off x="7732662"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7" name="Oval 436">
            <a:extLst>
              <a:ext uri="{FF2B5EF4-FFF2-40B4-BE49-F238E27FC236}">
                <a16:creationId xmlns:a16="http://schemas.microsoft.com/office/drawing/2014/main" id="{30789ACD-FF4E-5F4C-BE40-30FA0110D09A}"/>
              </a:ext>
            </a:extLst>
          </p:cNvPr>
          <p:cNvSpPr/>
          <p:nvPr userDrawn="1"/>
        </p:nvSpPr>
        <p:spPr bwMode="auto">
          <a:xfrm>
            <a:off x="16672041"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a:extLst>
              <a:ext uri="{FF2B5EF4-FFF2-40B4-BE49-F238E27FC236}">
                <a16:creationId xmlns:a16="http://schemas.microsoft.com/office/drawing/2014/main" id="{DBA10430-6626-0148-9528-DECE8F83C15E}"/>
              </a:ext>
            </a:extLst>
          </p:cNvPr>
          <p:cNvSpPr/>
          <p:nvPr userDrawn="1"/>
        </p:nvSpPr>
        <p:spPr bwMode="auto">
          <a:xfrm>
            <a:off x="17354055"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a:extLst>
              <a:ext uri="{FF2B5EF4-FFF2-40B4-BE49-F238E27FC236}">
                <a16:creationId xmlns:a16="http://schemas.microsoft.com/office/drawing/2014/main" id="{64953427-8548-1F4C-9E86-592459926201}"/>
              </a:ext>
            </a:extLst>
          </p:cNvPr>
          <p:cNvSpPr/>
          <p:nvPr userDrawn="1"/>
        </p:nvSpPr>
        <p:spPr bwMode="auto">
          <a:xfrm>
            <a:off x="18044202"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3" name="Oval 442">
            <a:extLst>
              <a:ext uri="{FF2B5EF4-FFF2-40B4-BE49-F238E27FC236}">
                <a16:creationId xmlns:a16="http://schemas.microsoft.com/office/drawing/2014/main" id="{11908DA3-3EAF-2047-BCB2-DA25F3841BA8}"/>
              </a:ext>
            </a:extLst>
          </p:cNvPr>
          <p:cNvSpPr/>
          <p:nvPr userDrawn="1"/>
        </p:nvSpPr>
        <p:spPr bwMode="auto">
          <a:xfrm>
            <a:off x="12547425"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4" name="Oval 443">
            <a:extLst>
              <a:ext uri="{FF2B5EF4-FFF2-40B4-BE49-F238E27FC236}">
                <a16:creationId xmlns:a16="http://schemas.microsoft.com/office/drawing/2014/main" id="{CEE487ED-FAC5-0A41-BC78-64223A2D80A3}"/>
              </a:ext>
            </a:extLst>
          </p:cNvPr>
          <p:cNvSpPr/>
          <p:nvPr userDrawn="1"/>
        </p:nvSpPr>
        <p:spPr bwMode="auto">
          <a:xfrm>
            <a:off x="13229439"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5" name="Oval 444">
            <a:extLst>
              <a:ext uri="{FF2B5EF4-FFF2-40B4-BE49-F238E27FC236}">
                <a16:creationId xmlns:a16="http://schemas.microsoft.com/office/drawing/2014/main" id="{E03CEDB2-CEEE-E244-8647-C35B700C10C2}"/>
              </a:ext>
            </a:extLst>
          </p:cNvPr>
          <p:cNvSpPr/>
          <p:nvPr userDrawn="1"/>
        </p:nvSpPr>
        <p:spPr bwMode="auto">
          <a:xfrm>
            <a:off x="13919586"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6" name="Oval 445">
            <a:extLst>
              <a:ext uri="{FF2B5EF4-FFF2-40B4-BE49-F238E27FC236}">
                <a16:creationId xmlns:a16="http://schemas.microsoft.com/office/drawing/2014/main" id="{F9F9310A-B540-DF48-B458-AE4E24514BBF}"/>
              </a:ext>
            </a:extLst>
          </p:cNvPr>
          <p:cNvSpPr/>
          <p:nvPr userDrawn="1"/>
        </p:nvSpPr>
        <p:spPr bwMode="auto">
          <a:xfrm>
            <a:off x="14609733"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7" name="Oval 446">
            <a:extLst>
              <a:ext uri="{FF2B5EF4-FFF2-40B4-BE49-F238E27FC236}">
                <a16:creationId xmlns:a16="http://schemas.microsoft.com/office/drawing/2014/main" id="{B8EC0563-FC59-DA42-AF04-1BDE861C2162}"/>
              </a:ext>
            </a:extLst>
          </p:cNvPr>
          <p:cNvSpPr/>
          <p:nvPr userDrawn="1"/>
        </p:nvSpPr>
        <p:spPr bwMode="auto">
          <a:xfrm>
            <a:off x="15291747"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448" name="Oval 447">
            <a:extLst>
              <a:ext uri="{FF2B5EF4-FFF2-40B4-BE49-F238E27FC236}">
                <a16:creationId xmlns:a16="http://schemas.microsoft.com/office/drawing/2014/main" id="{AB066443-C0D5-3246-9CA0-9557985FE410}"/>
              </a:ext>
            </a:extLst>
          </p:cNvPr>
          <p:cNvSpPr/>
          <p:nvPr userDrawn="1"/>
        </p:nvSpPr>
        <p:spPr bwMode="auto">
          <a:xfrm>
            <a:off x="15981894" y="10011531"/>
            <a:ext cx="27000" cy="27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algn="l" defTabSz="1398708" fontAlgn="base">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a:xfrm>
            <a:off x="877181" y="3841988"/>
            <a:ext cx="13716000" cy="2492990"/>
          </a:xfrm>
          <a:noFill/>
        </p:spPr>
        <p:txBody>
          <a:bodyPr lIns="0" tIns="0" rIns="0" bIns="0" anchor="b" anchorCtr="0">
            <a:spAutoFit/>
          </a:bodyPr>
          <a:lstStyle>
            <a:lvl1pPr>
              <a:defRPr sz="90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userDrawn="1">
            <p:ph type="body" sz="quarter" idx="12" hasCustomPrompt="1"/>
          </p:nvPr>
        </p:nvSpPr>
        <p:spPr>
          <a:xfrm>
            <a:off x="876300" y="6395735"/>
            <a:ext cx="13716000" cy="415498"/>
          </a:xfrm>
          <a:noFill/>
        </p:spPr>
        <p:txBody>
          <a:bodyPr wrap="square" lIns="0" tIns="0" rIns="0" bIns="0">
            <a:spAutoFit/>
          </a:bodyPr>
          <a:lstStyle>
            <a:lvl1pPr marL="0" indent="0">
              <a:spcBef>
                <a:spcPts val="0"/>
              </a:spcBef>
              <a:buNone/>
              <a:defRPr sz="3000" spc="0" baseline="0">
                <a:solidFill>
                  <a:schemeClr val="bg1">
                    <a:lumMod val="50000"/>
                    <a:lumOff val="50000"/>
                  </a:schemeClr>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58003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62"/>
                                        </p:tgtEl>
                                        <p:attrNameLst>
                                          <p:attrName>style.visibility</p:attrName>
                                        </p:attrNameLst>
                                      </p:cBhvr>
                                      <p:to>
                                        <p:strVal val="visible"/>
                                      </p:to>
                                    </p:set>
                                    <p:anim calcmode="lin" valueType="num">
                                      <p:cBhvr>
                                        <p:cTn id="7" dur="250" fill="hold"/>
                                        <p:tgtEl>
                                          <p:spTgt spid="62"/>
                                        </p:tgtEl>
                                        <p:attrNameLst>
                                          <p:attrName>ppt_w</p:attrName>
                                        </p:attrNameLst>
                                      </p:cBhvr>
                                      <p:tavLst>
                                        <p:tav tm="0">
                                          <p:val>
                                            <p:fltVal val="0"/>
                                          </p:val>
                                        </p:tav>
                                        <p:tav tm="100000">
                                          <p:val>
                                            <p:strVal val="#ppt_w"/>
                                          </p:val>
                                        </p:tav>
                                      </p:tavLst>
                                    </p:anim>
                                    <p:anim calcmode="lin" valueType="num">
                                      <p:cBhvr>
                                        <p:cTn id="8" dur="250" fill="hold"/>
                                        <p:tgtEl>
                                          <p:spTgt spid="62"/>
                                        </p:tgtEl>
                                        <p:attrNameLst>
                                          <p:attrName>ppt_h</p:attrName>
                                        </p:attrNameLst>
                                      </p:cBhvr>
                                      <p:tavLst>
                                        <p:tav tm="0">
                                          <p:val>
                                            <p:fltVal val="0"/>
                                          </p:val>
                                        </p:tav>
                                        <p:tav tm="100000">
                                          <p:val>
                                            <p:strVal val="#ppt_h"/>
                                          </p:val>
                                        </p:tav>
                                      </p:tavLst>
                                    </p:anim>
                                    <p:animEffect transition="in" filter="fade">
                                      <p:cBhvr>
                                        <p:cTn id="9" dur="250"/>
                                        <p:tgtEl>
                                          <p:spTgt spid="62"/>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63"/>
                                        </p:tgtEl>
                                        <p:attrNameLst>
                                          <p:attrName>style.visibility</p:attrName>
                                        </p:attrNameLst>
                                      </p:cBhvr>
                                      <p:to>
                                        <p:strVal val="visible"/>
                                      </p:to>
                                    </p:set>
                                    <p:anim calcmode="lin" valueType="num">
                                      <p:cBhvr>
                                        <p:cTn id="12" dur="250" fill="hold"/>
                                        <p:tgtEl>
                                          <p:spTgt spid="63"/>
                                        </p:tgtEl>
                                        <p:attrNameLst>
                                          <p:attrName>ppt_w</p:attrName>
                                        </p:attrNameLst>
                                      </p:cBhvr>
                                      <p:tavLst>
                                        <p:tav tm="0">
                                          <p:val>
                                            <p:fltVal val="0"/>
                                          </p:val>
                                        </p:tav>
                                        <p:tav tm="100000">
                                          <p:val>
                                            <p:strVal val="#ppt_w"/>
                                          </p:val>
                                        </p:tav>
                                      </p:tavLst>
                                    </p:anim>
                                    <p:anim calcmode="lin" valueType="num">
                                      <p:cBhvr>
                                        <p:cTn id="13" dur="250" fill="hold"/>
                                        <p:tgtEl>
                                          <p:spTgt spid="63"/>
                                        </p:tgtEl>
                                        <p:attrNameLst>
                                          <p:attrName>ppt_h</p:attrName>
                                        </p:attrNameLst>
                                      </p:cBhvr>
                                      <p:tavLst>
                                        <p:tav tm="0">
                                          <p:val>
                                            <p:fltVal val="0"/>
                                          </p:val>
                                        </p:tav>
                                        <p:tav tm="100000">
                                          <p:val>
                                            <p:strVal val="#ppt_h"/>
                                          </p:val>
                                        </p:tav>
                                      </p:tavLst>
                                    </p:anim>
                                    <p:animEffect transition="in" filter="fade">
                                      <p:cBhvr>
                                        <p:cTn id="14" dur="250"/>
                                        <p:tgtEl>
                                          <p:spTgt spid="63"/>
                                        </p:tgtEl>
                                      </p:cBhvr>
                                    </p:animEffect>
                                  </p:childTnLst>
                                </p:cTn>
                              </p:par>
                              <p:par>
                                <p:cTn id="15" presetID="53" presetClass="entr" presetSubtype="16" fill="hold" grpId="0" nodeType="withEffect">
                                  <p:stCondLst>
                                    <p:cond delay="15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250" fill="hold"/>
                                        <p:tgtEl>
                                          <p:spTgt spid="64"/>
                                        </p:tgtEl>
                                        <p:attrNameLst>
                                          <p:attrName>ppt_w</p:attrName>
                                        </p:attrNameLst>
                                      </p:cBhvr>
                                      <p:tavLst>
                                        <p:tav tm="0">
                                          <p:val>
                                            <p:fltVal val="0"/>
                                          </p:val>
                                        </p:tav>
                                        <p:tav tm="100000">
                                          <p:val>
                                            <p:strVal val="#ppt_w"/>
                                          </p:val>
                                        </p:tav>
                                      </p:tavLst>
                                    </p:anim>
                                    <p:anim calcmode="lin" valueType="num">
                                      <p:cBhvr>
                                        <p:cTn id="18" dur="250" fill="hold"/>
                                        <p:tgtEl>
                                          <p:spTgt spid="64"/>
                                        </p:tgtEl>
                                        <p:attrNameLst>
                                          <p:attrName>ppt_h</p:attrName>
                                        </p:attrNameLst>
                                      </p:cBhvr>
                                      <p:tavLst>
                                        <p:tav tm="0">
                                          <p:val>
                                            <p:fltVal val="0"/>
                                          </p:val>
                                        </p:tav>
                                        <p:tav tm="100000">
                                          <p:val>
                                            <p:strVal val="#ppt_h"/>
                                          </p:val>
                                        </p:tav>
                                      </p:tavLst>
                                    </p:anim>
                                    <p:animEffect transition="in" filter="fade">
                                      <p:cBhvr>
                                        <p:cTn id="19" dur="250"/>
                                        <p:tgtEl>
                                          <p:spTgt spid="64"/>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71"/>
                                        </p:tgtEl>
                                        <p:attrNameLst>
                                          <p:attrName>style.visibility</p:attrName>
                                        </p:attrNameLst>
                                      </p:cBhvr>
                                      <p:to>
                                        <p:strVal val="visible"/>
                                      </p:to>
                                    </p:set>
                                    <p:anim calcmode="lin" valueType="num">
                                      <p:cBhvr>
                                        <p:cTn id="22" dur="250" fill="hold"/>
                                        <p:tgtEl>
                                          <p:spTgt spid="71"/>
                                        </p:tgtEl>
                                        <p:attrNameLst>
                                          <p:attrName>ppt_w</p:attrName>
                                        </p:attrNameLst>
                                      </p:cBhvr>
                                      <p:tavLst>
                                        <p:tav tm="0">
                                          <p:val>
                                            <p:fltVal val="0"/>
                                          </p:val>
                                        </p:tav>
                                        <p:tav tm="100000">
                                          <p:val>
                                            <p:strVal val="#ppt_w"/>
                                          </p:val>
                                        </p:tav>
                                      </p:tavLst>
                                    </p:anim>
                                    <p:anim calcmode="lin" valueType="num">
                                      <p:cBhvr>
                                        <p:cTn id="23" dur="250" fill="hold"/>
                                        <p:tgtEl>
                                          <p:spTgt spid="71"/>
                                        </p:tgtEl>
                                        <p:attrNameLst>
                                          <p:attrName>ppt_h</p:attrName>
                                        </p:attrNameLst>
                                      </p:cBhvr>
                                      <p:tavLst>
                                        <p:tav tm="0">
                                          <p:val>
                                            <p:fltVal val="0"/>
                                          </p:val>
                                        </p:tav>
                                        <p:tav tm="100000">
                                          <p:val>
                                            <p:strVal val="#ppt_h"/>
                                          </p:val>
                                        </p:tav>
                                      </p:tavLst>
                                    </p:anim>
                                    <p:animEffect transition="in" filter="fade">
                                      <p:cBhvr>
                                        <p:cTn id="24" dur="250"/>
                                        <p:tgtEl>
                                          <p:spTgt spid="71"/>
                                        </p:tgtEl>
                                      </p:cBhvr>
                                    </p:animEffect>
                                  </p:childTnLst>
                                </p:cTn>
                              </p:par>
                              <p:par>
                                <p:cTn id="25" presetID="53" presetClass="entr" presetSubtype="16" fill="hold" grpId="0" nodeType="withEffect">
                                  <p:stCondLst>
                                    <p:cond delay="750"/>
                                  </p:stCondLst>
                                  <p:childTnLst>
                                    <p:set>
                                      <p:cBhvr>
                                        <p:cTn id="26" dur="1" fill="hold">
                                          <p:stCondLst>
                                            <p:cond delay="0"/>
                                          </p:stCondLst>
                                        </p:cTn>
                                        <p:tgtEl>
                                          <p:spTgt spid="72"/>
                                        </p:tgtEl>
                                        <p:attrNameLst>
                                          <p:attrName>style.visibility</p:attrName>
                                        </p:attrNameLst>
                                      </p:cBhvr>
                                      <p:to>
                                        <p:strVal val="visible"/>
                                      </p:to>
                                    </p:set>
                                    <p:anim calcmode="lin" valueType="num">
                                      <p:cBhvr>
                                        <p:cTn id="27" dur="250" fill="hold"/>
                                        <p:tgtEl>
                                          <p:spTgt spid="72"/>
                                        </p:tgtEl>
                                        <p:attrNameLst>
                                          <p:attrName>ppt_w</p:attrName>
                                        </p:attrNameLst>
                                      </p:cBhvr>
                                      <p:tavLst>
                                        <p:tav tm="0">
                                          <p:val>
                                            <p:fltVal val="0"/>
                                          </p:val>
                                        </p:tav>
                                        <p:tav tm="100000">
                                          <p:val>
                                            <p:strVal val="#ppt_w"/>
                                          </p:val>
                                        </p:tav>
                                      </p:tavLst>
                                    </p:anim>
                                    <p:anim calcmode="lin" valueType="num">
                                      <p:cBhvr>
                                        <p:cTn id="28" dur="250" fill="hold"/>
                                        <p:tgtEl>
                                          <p:spTgt spid="72"/>
                                        </p:tgtEl>
                                        <p:attrNameLst>
                                          <p:attrName>ppt_h</p:attrName>
                                        </p:attrNameLst>
                                      </p:cBhvr>
                                      <p:tavLst>
                                        <p:tav tm="0">
                                          <p:val>
                                            <p:fltVal val="0"/>
                                          </p:val>
                                        </p:tav>
                                        <p:tav tm="100000">
                                          <p:val>
                                            <p:strVal val="#ppt_h"/>
                                          </p:val>
                                        </p:tav>
                                      </p:tavLst>
                                    </p:anim>
                                    <p:animEffect transition="in" filter="fade">
                                      <p:cBhvr>
                                        <p:cTn id="29" dur="250"/>
                                        <p:tgtEl>
                                          <p:spTgt spid="72"/>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p:cTn id="32" dur="250" fill="hold"/>
                                        <p:tgtEl>
                                          <p:spTgt spid="73"/>
                                        </p:tgtEl>
                                        <p:attrNameLst>
                                          <p:attrName>ppt_w</p:attrName>
                                        </p:attrNameLst>
                                      </p:cBhvr>
                                      <p:tavLst>
                                        <p:tav tm="0">
                                          <p:val>
                                            <p:fltVal val="0"/>
                                          </p:val>
                                        </p:tav>
                                        <p:tav tm="100000">
                                          <p:val>
                                            <p:strVal val="#ppt_w"/>
                                          </p:val>
                                        </p:tav>
                                      </p:tavLst>
                                    </p:anim>
                                    <p:anim calcmode="lin" valueType="num">
                                      <p:cBhvr>
                                        <p:cTn id="33" dur="250" fill="hold"/>
                                        <p:tgtEl>
                                          <p:spTgt spid="73"/>
                                        </p:tgtEl>
                                        <p:attrNameLst>
                                          <p:attrName>ppt_h</p:attrName>
                                        </p:attrNameLst>
                                      </p:cBhvr>
                                      <p:tavLst>
                                        <p:tav tm="0">
                                          <p:val>
                                            <p:fltVal val="0"/>
                                          </p:val>
                                        </p:tav>
                                        <p:tav tm="100000">
                                          <p:val>
                                            <p:strVal val="#ppt_h"/>
                                          </p:val>
                                        </p:tav>
                                      </p:tavLst>
                                    </p:anim>
                                    <p:animEffect transition="in" filter="fade">
                                      <p:cBhvr>
                                        <p:cTn id="34" dur="250"/>
                                        <p:tgtEl>
                                          <p:spTgt spid="73"/>
                                        </p:tgtEl>
                                      </p:cBhvr>
                                    </p:animEffect>
                                  </p:childTnLst>
                                </p:cTn>
                              </p:par>
                              <p:par>
                                <p:cTn id="35" presetID="53" presetClass="entr" presetSubtype="16" fill="hold" grpId="0" nodeType="withEffect">
                                  <p:stCondLst>
                                    <p:cond delay="1750"/>
                                  </p:stCondLst>
                                  <p:childTnLst>
                                    <p:set>
                                      <p:cBhvr>
                                        <p:cTn id="36" dur="1" fill="hold">
                                          <p:stCondLst>
                                            <p:cond delay="0"/>
                                          </p:stCondLst>
                                        </p:cTn>
                                        <p:tgtEl>
                                          <p:spTgt spid="87"/>
                                        </p:tgtEl>
                                        <p:attrNameLst>
                                          <p:attrName>style.visibility</p:attrName>
                                        </p:attrNameLst>
                                      </p:cBhvr>
                                      <p:to>
                                        <p:strVal val="visible"/>
                                      </p:to>
                                    </p:set>
                                    <p:anim calcmode="lin" valueType="num">
                                      <p:cBhvr>
                                        <p:cTn id="37" dur="250" fill="hold"/>
                                        <p:tgtEl>
                                          <p:spTgt spid="87"/>
                                        </p:tgtEl>
                                        <p:attrNameLst>
                                          <p:attrName>ppt_w</p:attrName>
                                        </p:attrNameLst>
                                      </p:cBhvr>
                                      <p:tavLst>
                                        <p:tav tm="0">
                                          <p:val>
                                            <p:fltVal val="0"/>
                                          </p:val>
                                        </p:tav>
                                        <p:tav tm="100000">
                                          <p:val>
                                            <p:strVal val="#ppt_w"/>
                                          </p:val>
                                        </p:tav>
                                      </p:tavLst>
                                    </p:anim>
                                    <p:anim calcmode="lin" valueType="num">
                                      <p:cBhvr>
                                        <p:cTn id="38" dur="250" fill="hold"/>
                                        <p:tgtEl>
                                          <p:spTgt spid="87"/>
                                        </p:tgtEl>
                                        <p:attrNameLst>
                                          <p:attrName>ppt_h</p:attrName>
                                        </p:attrNameLst>
                                      </p:cBhvr>
                                      <p:tavLst>
                                        <p:tav tm="0">
                                          <p:val>
                                            <p:fltVal val="0"/>
                                          </p:val>
                                        </p:tav>
                                        <p:tav tm="100000">
                                          <p:val>
                                            <p:strVal val="#ppt_h"/>
                                          </p:val>
                                        </p:tav>
                                      </p:tavLst>
                                    </p:anim>
                                    <p:animEffect transition="in" filter="fade">
                                      <p:cBhvr>
                                        <p:cTn id="39" dur="250"/>
                                        <p:tgtEl>
                                          <p:spTgt spid="87"/>
                                        </p:tgtEl>
                                      </p:cBhvr>
                                    </p:animEffect>
                                  </p:childTnLst>
                                </p:cTn>
                              </p:par>
                              <p:par>
                                <p:cTn id="40" presetID="53" presetClass="entr" presetSubtype="16" fill="hold" grpId="0" nodeType="withEffect">
                                  <p:stCondLst>
                                    <p:cond delay="2500"/>
                                  </p:stCondLst>
                                  <p:childTnLst>
                                    <p:set>
                                      <p:cBhvr>
                                        <p:cTn id="41" dur="1" fill="hold">
                                          <p:stCondLst>
                                            <p:cond delay="0"/>
                                          </p:stCondLst>
                                        </p:cTn>
                                        <p:tgtEl>
                                          <p:spTgt spid="88"/>
                                        </p:tgtEl>
                                        <p:attrNameLst>
                                          <p:attrName>style.visibility</p:attrName>
                                        </p:attrNameLst>
                                      </p:cBhvr>
                                      <p:to>
                                        <p:strVal val="visible"/>
                                      </p:to>
                                    </p:set>
                                    <p:anim calcmode="lin" valueType="num">
                                      <p:cBhvr>
                                        <p:cTn id="42" dur="250" fill="hold"/>
                                        <p:tgtEl>
                                          <p:spTgt spid="88"/>
                                        </p:tgtEl>
                                        <p:attrNameLst>
                                          <p:attrName>ppt_w</p:attrName>
                                        </p:attrNameLst>
                                      </p:cBhvr>
                                      <p:tavLst>
                                        <p:tav tm="0">
                                          <p:val>
                                            <p:fltVal val="0"/>
                                          </p:val>
                                        </p:tav>
                                        <p:tav tm="100000">
                                          <p:val>
                                            <p:strVal val="#ppt_w"/>
                                          </p:val>
                                        </p:tav>
                                      </p:tavLst>
                                    </p:anim>
                                    <p:anim calcmode="lin" valueType="num">
                                      <p:cBhvr>
                                        <p:cTn id="43" dur="250" fill="hold"/>
                                        <p:tgtEl>
                                          <p:spTgt spid="88"/>
                                        </p:tgtEl>
                                        <p:attrNameLst>
                                          <p:attrName>ppt_h</p:attrName>
                                        </p:attrNameLst>
                                      </p:cBhvr>
                                      <p:tavLst>
                                        <p:tav tm="0">
                                          <p:val>
                                            <p:fltVal val="0"/>
                                          </p:val>
                                        </p:tav>
                                        <p:tav tm="100000">
                                          <p:val>
                                            <p:strVal val="#ppt_h"/>
                                          </p:val>
                                        </p:tav>
                                      </p:tavLst>
                                    </p:anim>
                                    <p:animEffect transition="in" filter="fade">
                                      <p:cBhvr>
                                        <p:cTn id="44" dur="250"/>
                                        <p:tgtEl>
                                          <p:spTgt spid="88"/>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50" fill="hold"/>
                                        <p:tgtEl>
                                          <p:spTgt spid="89"/>
                                        </p:tgtEl>
                                        <p:attrNameLst>
                                          <p:attrName>ppt_w</p:attrName>
                                        </p:attrNameLst>
                                      </p:cBhvr>
                                      <p:tavLst>
                                        <p:tav tm="0">
                                          <p:val>
                                            <p:fltVal val="0"/>
                                          </p:val>
                                        </p:tav>
                                        <p:tav tm="100000">
                                          <p:val>
                                            <p:strVal val="#ppt_w"/>
                                          </p:val>
                                        </p:tav>
                                      </p:tavLst>
                                    </p:anim>
                                    <p:anim calcmode="lin" valueType="num">
                                      <p:cBhvr>
                                        <p:cTn id="48" dur="250" fill="hold"/>
                                        <p:tgtEl>
                                          <p:spTgt spid="89"/>
                                        </p:tgtEl>
                                        <p:attrNameLst>
                                          <p:attrName>ppt_h</p:attrName>
                                        </p:attrNameLst>
                                      </p:cBhvr>
                                      <p:tavLst>
                                        <p:tav tm="0">
                                          <p:val>
                                            <p:fltVal val="0"/>
                                          </p:val>
                                        </p:tav>
                                        <p:tav tm="100000">
                                          <p:val>
                                            <p:strVal val="#ppt_h"/>
                                          </p:val>
                                        </p:tav>
                                      </p:tavLst>
                                    </p:anim>
                                    <p:animEffect transition="in" filter="fade">
                                      <p:cBhvr>
                                        <p:cTn id="49" dur="250"/>
                                        <p:tgtEl>
                                          <p:spTgt spid="89"/>
                                        </p:tgtEl>
                                      </p:cBhvr>
                                    </p:animEffect>
                                  </p:childTnLst>
                                </p:cTn>
                              </p:par>
                              <p:par>
                                <p:cTn id="50" presetID="53" presetClass="entr" presetSubtype="16" fill="hold" grpId="0" nodeType="withEffect">
                                  <p:stCondLst>
                                    <p:cond delay="2250"/>
                                  </p:stCondLst>
                                  <p:childTnLst>
                                    <p:set>
                                      <p:cBhvr>
                                        <p:cTn id="51" dur="1" fill="hold">
                                          <p:stCondLst>
                                            <p:cond delay="0"/>
                                          </p:stCondLst>
                                        </p:cTn>
                                        <p:tgtEl>
                                          <p:spTgt spid="95"/>
                                        </p:tgtEl>
                                        <p:attrNameLst>
                                          <p:attrName>style.visibility</p:attrName>
                                        </p:attrNameLst>
                                      </p:cBhvr>
                                      <p:to>
                                        <p:strVal val="visible"/>
                                      </p:to>
                                    </p:set>
                                    <p:anim calcmode="lin" valueType="num">
                                      <p:cBhvr>
                                        <p:cTn id="52" dur="250" fill="hold"/>
                                        <p:tgtEl>
                                          <p:spTgt spid="95"/>
                                        </p:tgtEl>
                                        <p:attrNameLst>
                                          <p:attrName>ppt_w</p:attrName>
                                        </p:attrNameLst>
                                      </p:cBhvr>
                                      <p:tavLst>
                                        <p:tav tm="0">
                                          <p:val>
                                            <p:fltVal val="0"/>
                                          </p:val>
                                        </p:tav>
                                        <p:tav tm="100000">
                                          <p:val>
                                            <p:strVal val="#ppt_w"/>
                                          </p:val>
                                        </p:tav>
                                      </p:tavLst>
                                    </p:anim>
                                    <p:anim calcmode="lin" valueType="num">
                                      <p:cBhvr>
                                        <p:cTn id="53" dur="250" fill="hold"/>
                                        <p:tgtEl>
                                          <p:spTgt spid="95"/>
                                        </p:tgtEl>
                                        <p:attrNameLst>
                                          <p:attrName>ppt_h</p:attrName>
                                        </p:attrNameLst>
                                      </p:cBhvr>
                                      <p:tavLst>
                                        <p:tav tm="0">
                                          <p:val>
                                            <p:fltVal val="0"/>
                                          </p:val>
                                        </p:tav>
                                        <p:tav tm="100000">
                                          <p:val>
                                            <p:strVal val="#ppt_h"/>
                                          </p:val>
                                        </p:tav>
                                      </p:tavLst>
                                    </p:anim>
                                    <p:animEffect transition="in" filter="fade">
                                      <p:cBhvr>
                                        <p:cTn id="54" dur="250"/>
                                        <p:tgtEl>
                                          <p:spTgt spid="95"/>
                                        </p:tgtEl>
                                      </p:cBhvr>
                                    </p:animEffect>
                                  </p:childTnLst>
                                </p:cTn>
                              </p:par>
                              <p:par>
                                <p:cTn id="55" presetID="53" presetClass="entr" presetSubtype="16" fill="hold" grpId="0" nodeType="withEffect">
                                  <p:stCondLst>
                                    <p:cond delay="1000"/>
                                  </p:stCondLst>
                                  <p:childTnLst>
                                    <p:set>
                                      <p:cBhvr>
                                        <p:cTn id="56" dur="1" fill="hold">
                                          <p:stCondLst>
                                            <p:cond delay="0"/>
                                          </p:stCondLst>
                                        </p:cTn>
                                        <p:tgtEl>
                                          <p:spTgt spid="96"/>
                                        </p:tgtEl>
                                        <p:attrNameLst>
                                          <p:attrName>style.visibility</p:attrName>
                                        </p:attrNameLst>
                                      </p:cBhvr>
                                      <p:to>
                                        <p:strVal val="visible"/>
                                      </p:to>
                                    </p:set>
                                    <p:anim calcmode="lin" valueType="num">
                                      <p:cBhvr>
                                        <p:cTn id="57" dur="250" fill="hold"/>
                                        <p:tgtEl>
                                          <p:spTgt spid="96"/>
                                        </p:tgtEl>
                                        <p:attrNameLst>
                                          <p:attrName>ppt_w</p:attrName>
                                        </p:attrNameLst>
                                      </p:cBhvr>
                                      <p:tavLst>
                                        <p:tav tm="0">
                                          <p:val>
                                            <p:fltVal val="0"/>
                                          </p:val>
                                        </p:tav>
                                        <p:tav tm="100000">
                                          <p:val>
                                            <p:strVal val="#ppt_w"/>
                                          </p:val>
                                        </p:tav>
                                      </p:tavLst>
                                    </p:anim>
                                    <p:anim calcmode="lin" valueType="num">
                                      <p:cBhvr>
                                        <p:cTn id="58" dur="250" fill="hold"/>
                                        <p:tgtEl>
                                          <p:spTgt spid="96"/>
                                        </p:tgtEl>
                                        <p:attrNameLst>
                                          <p:attrName>ppt_h</p:attrName>
                                        </p:attrNameLst>
                                      </p:cBhvr>
                                      <p:tavLst>
                                        <p:tav tm="0">
                                          <p:val>
                                            <p:fltVal val="0"/>
                                          </p:val>
                                        </p:tav>
                                        <p:tav tm="100000">
                                          <p:val>
                                            <p:strVal val="#ppt_h"/>
                                          </p:val>
                                        </p:tav>
                                      </p:tavLst>
                                    </p:anim>
                                    <p:animEffect transition="in" filter="fade">
                                      <p:cBhvr>
                                        <p:cTn id="59" dur="250"/>
                                        <p:tgtEl>
                                          <p:spTgt spid="96"/>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97"/>
                                        </p:tgtEl>
                                        <p:attrNameLst>
                                          <p:attrName>style.visibility</p:attrName>
                                        </p:attrNameLst>
                                      </p:cBhvr>
                                      <p:to>
                                        <p:strVal val="visible"/>
                                      </p:to>
                                    </p:set>
                                    <p:anim calcmode="lin" valueType="num">
                                      <p:cBhvr>
                                        <p:cTn id="62" dur="250" fill="hold"/>
                                        <p:tgtEl>
                                          <p:spTgt spid="97"/>
                                        </p:tgtEl>
                                        <p:attrNameLst>
                                          <p:attrName>ppt_w</p:attrName>
                                        </p:attrNameLst>
                                      </p:cBhvr>
                                      <p:tavLst>
                                        <p:tav tm="0">
                                          <p:val>
                                            <p:fltVal val="0"/>
                                          </p:val>
                                        </p:tav>
                                        <p:tav tm="100000">
                                          <p:val>
                                            <p:strVal val="#ppt_w"/>
                                          </p:val>
                                        </p:tav>
                                      </p:tavLst>
                                    </p:anim>
                                    <p:anim calcmode="lin" valueType="num">
                                      <p:cBhvr>
                                        <p:cTn id="63" dur="250" fill="hold"/>
                                        <p:tgtEl>
                                          <p:spTgt spid="97"/>
                                        </p:tgtEl>
                                        <p:attrNameLst>
                                          <p:attrName>ppt_h</p:attrName>
                                        </p:attrNameLst>
                                      </p:cBhvr>
                                      <p:tavLst>
                                        <p:tav tm="0">
                                          <p:val>
                                            <p:fltVal val="0"/>
                                          </p:val>
                                        </p:tav>
                                        <p:tav tm="100000">
                                          <p:val>
                                            <p:strVal val="#ppt_h"/>
                                          </p:val>
                                        </p:tav>
                                      </p:tavLst>
                                    </p:anim>
                                    <p:animEffect transition="in" filter="fade">
                                      <p:cBhvr>
                                        <p:cTn id="64" dur="250"/>
                                        <p:tgtEl>
                                          <p:spTgt spid="97"/>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98"/>
                                        </p:tgtEl>
                                        <p:attrNameLst>
                                          <p:attrName>style.visibility</p:attrName>
                                        </p:attrNameLst>
                                      </p:cBhvr>
                                      <p:to>
                                        <p:strVal val="visible"/>
                                      </p:to>
                                    </p:set>
                                    <p:anim calcmode="lin" valueType="num">
                                      <p:cBhvr>
                                        <p:cTn id="67" dur="250" fill="hold"/>
                                        <p:tgtEl>
                                          <p:spTgt spid="98"/>
                                        </p:tgtEl>
                                        <p:attrNameLst>
                                          <p:attrName>ppt_w</p:attrName>
                                        </p:attrNameLst>
                                      </p:cBhvr>
                                      <p:tavLst>
                                        <p:tav tm="0">
                                          <p:val>
                                            <p:fltVal val="0"/>
                                          </p:val>
                                        </p:tav>
                                        <p:tav tm="100000">
                                          <p:val>
                                            <p:strVal val="#ppt_w"/>
                                          </p:val>
                                        </p:tav>
                                      </p:tavLst>
                                    </p:anim>
                                    <p:anim calcmode="lin" valueType="num">
                                      <p:cBhvr>
                                        <p:cTn id="68" dur="250" fill="hold"/>
                                        <p:tgtEl>
                                          <p:spTgt spid="98"/>
                                        </p:tgtEl>
                                        <p:attrNameLst>
                                          <p:attrName>ppt_h</p:attrName>
                                        </p:attrNameLst>
                                      </p:cBhvr>
                                      <p:tavLst>
                                        <p:tav tm="0">
                                          <p:val>
                                            <p:fltVal val="0"/>
                                          </p:val>
                                        </p:tav>
                                        <p:tav tm="100000">
                                          <p:val>
                                            <p:strVal val="#ppt_h"/>
                                          </p:val>
                                        </p:tav>
                                      </p:tavLst>
                                    </p:anim>
                                    <p:animEffect transition="in" filter="fade">
                                      <p:cBhvr>
                                        <p:cTn id="69" dur="250"/>
                                        <p:tgtEl>
                                          <p:spTgt spid="98"/>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112"/>
                                        </p:tgtEl>
                                        <p:attrNameLst>
                                          <p:attrName>style.visibility</p:attrName>
                                        </p:attrNameLst>
                                      </p:cBhvr>
                                      <p:to>
                                        <p:strVal val="visible"/>
                                      </p:to>
                                    </p:set>
                                    <p:anim calcmode="lin" valueType="num">
                                      <p:cBhvr>
                                        <p:cTn id="72" dur="250" fill="hold"/>
                                        <p:tgtEl>
                                          <p:spTgt spid="112"/>
                                        </p:tgtEl>
                                        <p:attrNameLst>
                                          <p:attrName>ppt_w</p:attrName>
                                        </p:attrNameLst>
                                      </p:cBhvr>
                                      <p:tavLst>
                                        <p:tav tm="0">
                                          <p:val>
                                            <p:fltVal val="0"/>
                                          </p:val>
                                        </p:tav>
                                        <p:tav tm="100000">
                                          <p:val>
                                            <p:strVal val="#ppt_w"/>
                                          </p:val>
                                        </p:tav>
                                      </p:tavLst>
                                    </p:anim>
                                    <p:anim calcmode="lin" valueType="num">
                                      <p:cBhvr>
                                        <p:cTn id="73" dur="250" fill="hold"/>
                                        <p:tgtEl>
                                          <p:spTgt spid="112"/>
                                        </p:tgtEl>
                                        <p:attrNameLst>
                                          <p:attrName>ppt_h</p:attrName>
                                        </p:attrNameLst>
                                      </p:cBhvr>
                                      <p:tavLst>
                                        <p:tav tm="0">
                                          <p:val>
                                            <p:fltVal val="0"/>
                                          </p:val>
                                        </p:tav>
                                        <p:tav tm="100000">
                                          <p:val>
                                            <p:strVal val="#ppt_h"/>
                                          </p:val>
                                        </p:tav>
                                      </p:tavLst>
                                    </p:anim>
                                    <p:animEffect transition="in" filter="fade">
                                      <p:cBhvr>
                                        <p:cTn id="74" dur="250"/>
                                        <p:tgtEl>
                                          <p:spTgt spid="112"/>
                                        </p:tgtEl>
                                      </p:cBhvr>
                                    </p:animEffect>
                                  </p:childTnLst>
                                </p:cTn>
                              </p:par>
                              <p:par>
                                <p:cTn id="75" presetID="53" presetClass="entr" presetSubtype="16" fill="hold" grpId="0" nodeType="withEffect">
                                  <p:stCondLst>
                                    <p:cond delay="1000"/>
                                  </p:stCondLst>
                                  <p:childTnLst>
                                    <p:set>
                                      <p:cBhvr>
                                        <p:cTn id="76" dur="1" fill="hold">
                                          <p:stCondLst>
                                            <p:cond delay="0"/>
                                          </p:stCondLst>
                                        </p:cTn>
                                        <p:tgtEl>
                                          <p:spTgt spid="113"/>
                                        </p:tgtEl>
                                        <p:attrNameLst>
                                          <p:attrName>style.visibility</p:attrName>
                                        </p:attrNameLst>
                                      </p:cBhvr>
                                      <p:to>
                                        <p:strVal val="visible"/>
                                      </p:to>
                                    </p:set>
                                    <p:anim calcmode="lin" valueType="num">
                                      <p:cBhvr>
                                        <p:cTn id="77" dur="250" fill="hold"/>
                                        <p:tgtEl>
                                          <p:spTgt spid="113"/>
                                        </p:tgtEl>
                                        <p:attrNameLst>
                                          <p:attrName>ppt_w</p:attrName>
                                        </p:attrNameLst>
                                      </p:cBhvr>
                                      <p:tavLst>
                                        <p:tav tm="0">
                                          <p:val>
                                            <p:fltVal val="0"/>
                                          </p:val>
                                        </p:tav>
                                        <p:tav tm="100000">
                                          <p:val>
                                            <p:strVal val="#ppt_w"/>
                                          </p:val>
                                        </p:tav>
                                      </p:tavLst>
                                    </p:anim>
                                    <p:anim calcmode="lin" valueType="num">
                                      <p:cBhvr>
                                        <p:cTn id="78" dur="250" fill="hold"/>
                                        <p:tgtEl>
                                          <p:spTgt spid="113"/>
                                        </p:tgtEl>
                                        <p:attrNameLst>
                                          <p:attrName>ppt_h</p:attrName>
                                        </p:attrNameLst>
                                      </p:cBhvr>
                                      <p:tavLst>
                                        <p:tav tm="0">
                                          <p:val>
                                            <p:fltVal val="0"/>
                                          </p:val>
                                        </p:tav>
                                        <p:tav tm="100000">
                                          <p:val>
                                            <p:strVal val="#ppt_h"/>
                                          </p:val>
                                        </p:tav>
                                      </p:tavLst>
                                    </p:anim>
                                    <p:animEffect transition="in" filter="fade">
                                      <p:cBhvr>
                                        <p:cTn id="79" dur="250"/>
                                        <p:tgtEl>
                                          <p:spTgt spid="113"/>
                                        </p:tgtEl>
                                      </p:cBhvr>
                                    </p:animEffect>
                                  </p:childTnLst>
                                </p:cTn>
                              </p:par>
                              <p:par>
                                <p:cTn id="80" presetID="53" presetClass="entr" presetSubtype="16" fill="hold" grpId="0" nodeType="withEffect">
                                  <p:stCondLst>
                                    <p:cond delay="1250"/>
                                  </p:stCondLst>
                                  <p:childTnLst>
                                    <p:set>
                                      <p:cBhvr>
                                        <p:cTn id="81" dur="1" fill="hold">
                                          <p:stCondLst>
                                            <p:cond delay="0"/>
                                          </p:stCondLst>
                                        </p:cTn>
                                        <p:tgtEl>
                                          <p:spTgt spid="114"/>
                                        </p:tgtEl>
                                        <p:attrNameLst>
                                          <p:attrName>style.visibility</p:attrName>
                                        </p:attrNameLst>
                                      </p:cBhvr>
                                      <p:to>
                                        <p:strVal val="visible"/>
                                      </p:to>
                                    </p:set>
                                    <p:anim calcmode="lin" valueType="num">
                                      <p:cBhvr>
                                        <p:cTn id="82" dur="250" fill="hold"/>
                                        <p:tgtEl>
                                          <p:spTgt spid="114"/>
                                        </p:tgtEl>
                                        <p:attrNameLst>
                                          <p:attrName>ppt_w</p:attrName>
                                        </p:attrNameLst>
                                      </p:cBhvr>
                                      <p:tavLst>
                                        <p:tav tm="0">
                                          <p:val>
                                            <p:fltVal val="0"/>
                                          </p:val>
                                        </p:tav>
                                        <p:tav tm="100000">
                                          <p:val>
                                            <p:strVal val="#ppt_w"/>
                                          </p:val>
                                        </p:tav>
                                      </p:tavLst>
                                    </p:anim>
                                    <p:anim calcmode="lin" valueType="num">
                                      <p:cBhvr>
                                        <p:cTn id="83" dur="250" fill="hold"/>
                                        <p:tgtEl>
                                          <p:spTgt spid="114"/>
                                        </p:tgtEl>
                                        <p:attrNameLst>
                                          <p:attrName>ppt_h</p:attrName>
                                        </p:attrNameLst>
                                      </p:cBhvr>
                                      <p:tavLst>
                                        <p:tav tm="0">
                                          <p:val>
                                            <p:fltVal val="0"/>
                                          </p:val>
                                        </p:tav>
                                        <p:tav tm="100000">
                                          <p:val>
                                            <p:strVal val="#ppt_h"/>
                                          </p:val>
                                        </p:tav>
                                      </p:tavLst>
                                    </p:anim>
                                    <p:animEffect transition="in" filter="fade">
                                      <p:cBhvr>
                                        <p:cTn id="84" dur="250"/>
                                        <p:tgtEl>
                                          <p:spTgt spid="114"/>
                                        </p:tgtEl>
                                      </p:cBhvr>
                                    </p:animEffect>
                                  </p:childTnLst>
                                </p:cTn>
                              </p:par>
                              <p:par>
                                <p:cTn id="85" presetID="53" presetClass="entr" presetSubtype="16" fill="hold" grpId="0" nodeType="withEffect">
                                  <p:stCondLst>
                                    <p:cond delay="300"/>
                                  </p:stCondLst>
                                  <p:childTnLst>
                                    <p:set>
                                      <p:cBhvr>
                                        <p:cTn id="86" dur="1" fill="hold">
                                          <p:stCondLst>
                                            <p:cond delay="0"/>
                                          </p:stCondLst>
                                        </p:cTn>
                                        <p:tgtEl>
                                          <p:spTgt spid="119"/>
                                        </p:tgtEl>
                                        <p:attrNameLst>
                                          <p:attrName>style.visibility</p:attrName>
                                        </p:attrNameLst>
                                      </p:cBhvr>
                                      <p:to>
                                        <p:strVal val="visible"/>
                                      </p:to>
                                    </p:set>
                                    <p:anim calcmode="lin" valueType="num">
                                      <p:cBhvr>
                                        <p:cTn id="87" dur="250" fill="hold"/>
                                        <p:tgtEl>
                                          <p:spTgt spid="119"/>
                                        </p:tgtEl>
                                        <p:attrNameLst>
                                          <p:attrName>ppt_w</p:attrName>
                                        </p:attrNameLst>
                                      </p:cBhvr>
                                      <p:tavLst>
                                        <p:tav tm="0">
                                          <p:val>
                                            <p:fltVal val="0"/>
                                          </p:val>
                                        </p:tav>
                                        <p:tav tm="100000">
                                          <p:val>
                                            <p:strVal val="#ppt_w"/>
                                          </p:val>
                                        </p:tav>
                                      </p:tavLst>
                                    </p:anim>
                                    <p:anim calcmode="lin" valueType="num">
                                      <p:cBhvr>
                                        <p:cTn id="88" dur="250" fill="hold"/>
                                        <p:tgtEl>
                                          <p:spTgt spid="119"/>
                                        </p:tgtEl>
                                        <p:attrNameLst>
                                          <p:attrName>ppt_h</p:attrName>
                                        </p:attrNameLst>
                                      </p:cBhvr>
                                      <p:tavLst>
                                        <p:tav tm="0">
                                          <p:val>
                                            <p:fltVal val="0"/>
                                          </p:val>
                                        </p:tav>
                                        <p:tav tm="100000">
                                          <p:val>
                                            <p:strVal val="#ppt_h"/>
                                          </p:val>
                                        </p:tav>
                                      </p:tavLst>
                                    </p:anim>
                                    <p:animEffect transition="in" filter="fade">
                                      <p:cBhvr>
                                        <p:cTn id="89" dur="250"/>
                                        <p:tgtEl>
                                          <p:spTgt spid="119"/>
                                        </p:tgtEl>
                                      </p:cBhvr>
                                    </p:animEffect>
                                  </p:childTnLst>
                                </p:cTn>
                              </p:par>
                              <p:par>
                                <p:cTn id="90" presetID="53" presetClass="entr" presetSubtype="16" fill="hold" grpId="0" nodeType="withEffect">
                                  <p:stCondLst>
                                    <p:cond delay="600"/>
                                  </p:stCondLst>
                                  <p:childTnLst>
                                    <p:set>
                                      <p:cBhvr>
                                        <p:cTn id="91" dur="1" fill="hold">
                                          <p:stCondLst>
                                            <p:cond delay="0"/>
                                          </p:stCondLst>
                                        </p:cTn>
                                        <p:tgtEl>
                                          <p:spTgt spid="120"/>
                                        </p:tgtEl>
                                        <p:attrNameLst>
                                          <p:attrName>style.visibility</p:attrName>
                                        </p:attrNameLst>
                                      </p:cBhvr>
                                      <p:to>
                                        <p:strVal val="visible"/>
                                      </p:to>
                                    </p:set>
                                    <p:anim calcmode="lin" valueType="num">
                                      <p:cBhvr>
                                        <p:cTn id="92" dur="250" fill="hold"/>
                                        <p:tgtEl>
                                          <p:spTgt spid="120"/>
                                        </p:tgtEl>
                                        <p:attrNameLst>
                                          <p:attrName>ppt_w</p:attrName>
                                        </p:attrNameLst>
                                      </p:cBhvr>
                                      <p:tavLst>
                                        <p:tav tm="0">
                                          <p:val>
                                            <p:fltVal val="0"/>
                                          </p:val>
                                        </p:tav>
                                        <p:tav tm="100000">
                                          <p:val>
                                            <p:strVal val="#ppt_w"/>
                                          </p:val>
                                        </p:tav>
                                      </p:tavLst>
                                    </p:anim>
                                    <p:anim calcmode="lin" valueType="num">
                                      <p:cBhvr>
                                        <p:cTn id="93" dur="250" fill="hold"/>
                                        <p:tgtEl>
                                          <p:spTgt spid="120"/>
                                        </p:tgtEl>
                                        <p:attrNameLst>
                                          <p:attrName>ppt_h</p:attrName>
                                        </p:attrNameLst>
                                      </p:cBhvr>
                                      <p:tavLst>
                                        <p:tav tm="0">
                                          <p:val>
                                            <p:fltVal val="0"/>
                                          </p:val>
                                        </p:tav>
                                        <p:tav tm="100000">
                                          <p:val>
                                            <p:strVal val="#ppt_h"/>
                                          </p:val>
                                        </p:tav>
                                      </p:tavLst>
                                    </p:anim>
                                    <p:animEffect transition="in" filter="fade">
                                      <p:cBhvr>
                                        <p:cTn id="94" dur="250"/>
                                        <p:tgtEl>
                                          <p:spTgt spid="12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21"/>
                                        </p:tgtEl>
                                        <p:attrNameLst>
                                          <p:attrName>style.visibility</p:attrName>
                                        </p:attrNameLst>
                                      </p:cBhvr>
                                      <p:to>
                                        <p:strVal val="visible"/>
                                      </p:to>
                                    </p:set>
                                    <p:anim calcmode="lin" valueType="num">
                                      <p:cBhvr>
                                        <p:cTn id="97" dur="250" fill="hold"/>
                                        <p:tgtEl>
                                          <p:spTgt spid="121"/>
                                        </p:tgtEl>
                                        <p:attrNameLst>
                                          <p:attrName>ppt_w</p:attrName>
                                        </p:attrNameLst>
                                      </p:cBhvr>
                                      <p:tavLst>
                                        <p:tav tm="0">
                                          <p:val>
                                            <p:fltVal val="0"/>
                                          </p:val>
                                        </p:tav>
                                        <p:tav tm="100000">
                                          <p:val>
                                            <p:strVal val="#ppt_w"/>
                                          </p:val>
                                        </p:tav>
                                      </p:tavLst>
                                    </p:anim>
                                    <p:anim calcmode="lin" valueType="num">
                                      <p:cBhvr>
                                        <p:cTn id="98" dur="250" fill="hold"/>
                                        <p:tgtEl>
                                          <p:spTgt spid="121"/>
                                        </p:tgtEl>
                                        <p:attrNameLst>
                                          <p:attrName>ppt_h</p:attrName>
                                        </p:attrNameLst>
                                      </p:cBhvr>
                                      <p:tavLst>
                                        <p:tav tm="0">
                                          <p:val>
                                            <p:fltVal val="0"/>
                                          </p:val>
                                        </p:tav>
                                        <p:tav tm="100000">
                                          <p:val>
                                            <p:strVal val="#ppt_h"/>
                                          </p:val>
                                        </p:tav>
                                      </p:tavLst>
                                    </p:anim>
                                    <p:animEffect transition="in" filter="fade">
                                      <p:cBhvr>
                                        <p:cTn id="99" dur="250"/>
                                        <p:tgtEl>
                                          <p:spTgt spid="121"/>
                                        </p:tgtEl>
                                      </p:cBhvr>
                                    </p:animEffect>
                                  </p:childTnLst>
                                </p:cTn>
                              </p:par>
                              <p:par>
                                <p:cTn id="100" presetID="53" presetClass="entr" presetSubtype="16" fill="hold" grpId="0" nodeType="withEffect">
                                  <p:stCondLst>
                                    <p:cond delay="1750"/>
                                  </p:stCondLst>
                                  <p:childTnLst>
                                    <p:set>
                                      <p:cBhvr>
                                        <p:cTn id="101" dur="1" fill="hold">
                                          <p:stCondLst>
                                            <p:cond delay="0"/>
                                          </p:stCondLst>
                                        </p:cTn>
                                        <p:tgtEl>
                                          <p:spTgt spid="122"/>
                                        </p:tgtEl>
                                        <p:attrNameLst>
                                          <p:attrName>style.visibility</p:attrName>
                                        </p:attrNameLst>
                                      </p:cBhvr>
                                      <p:to>
                                        <p:strVal val="visible"/>
                                      </p:to>
                                    </p:set>
                                    <p:anim calcmode="lin" valueType="num">
                                      <p:cBhvr>
                                        <p:cTn id="102" dur="250" fill="hold"/>
                                        <p:tgtEl>
                                          <p:spTgt spid="122"/>
                                        </p:tgtEl>
                                        <p:attrNameLst>
                                          <p:attrName>ppt_w</p:attrName>
                                        </p:attrNameLst>
                                      </p:cBhvr>
                                      <p:tavLst>
                                        <p:tav tm="0">
                                          <p:val>
                                            <p:fltVal val="0"/>
                                          </p:val>
                                        </p:tav>
                                        <p:tav tm="100000">
                                          <p:val>
                                            <p:strVal val="#ppt_w"/>
                                          </p:val>
                                        </p:tav>
                                      </p:tavLst>
                                    </p:anim>
                                    <p:anim calcmode="lin" valueType="num">
                                      <p:cBhvr>
                                        <p:cTn id="103" dur="250" fill="hold"/>
                                        <p:tgtEl>
                                          <p:spTgt spid="122"/>
                                        </p:tgtEl>
                                        <p:attrNameLst>
                                          <p:attrName>ppt_h</p:attrName>
                                        </p:attrNameLst>
                                      </p:cBhvr>
                                      <p:tavLst>
                                        <p:tav tm="0">
                                          <p:val>
                                            <p:fltVal val="0"/>
                                          </p:val>
                                        </p:tav>
                                        <p:tav tm="100000">
                                          <p:val>
                                            <p:strVal val="#ppt_h"/>
                                          </p:val>
                                        </p:tav>
                                      </p:tavLst>
                                    </p:anim>
                                    <p:animEffect transition="in" filter="fade">
                                      <p:cBhvr>
                                        <p:cTn id="104" dur="250"/>
                                        <p:tgtEl>
                                          <p:spTgt spid="122"/>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123"/>
                                        </p:tgtEl>
                                        <p:attrNameLst>
                                          <p:attrName>style.visibility</p:attrName>
                                        </p:attrNameLst>
                                      </p:cBhvr>
                                      <p:to>
                                        <p:strVal val="visible"/>
                                      </p:to>
                                    </p:set>
                                    <p:anim calcmode="lin" valueType="num">
                                      <p:cBhvr>
                                        <p:cTn id="107" dur="250" fill="hold"/>
                                        <p:tgtEl>
                                          <p:spTgt spid="123"/>
                                        </p:tgtEl>
                                        <p:attrNameLst>
                                          <p:attrName>ppt_w</p:attrName>
                                        </p:attrNameLst>
                                      </p:cBhvr>
                                      <p:tavLst>
                                        <p:tav tm="0">
                                          <p:val>
                                            <p:fltVal val="0"/>
                                          </p:val>
                                        </p:tav>
                                        <p:tav tm="100000">
                                          <p:val>
                                            <p:strVal val="#ppt_w"/>
                                          </p:val>
                                        </p:tav>
                                      </p:tavLst>
                                    </p:anim>
                                    <p:anim calcmode="lin" valueType="num">
                                      <p:cBhvr>
                                        <p:cTn id="108" dur="250" fill="hold"/>
                                        <p:tgtEl>
                                          <p:spTgt spid="123"/>
                                        </p:tgtEl>
                                        <p:attrNameLst>
                                          <p:attrName>ppt_h</p:attrName>
                                        </p:attrNameLst>
                                      </p:cBhvr>
                                      <p:tavLst>
                                        <p:tav tm="0">
                                          <p:val>
                                            <p:fltVal val="0"/>
                                          </p:val>
                                        </p:tav>
                                        <p:tav tm="100000">
                                          <p:val>
                                            <p:strVal val="#ppt_h"/>
                                          </p:val>
                                        </p:tav>
                                      </p:tavLst>
                                    </p:anim>
                                    <p:animEffect transition="in" filter="fade">
                                      <p:cBhvr>
                                        <p:cTn id="109" dur="250"/>
                                        <p:tgtEl>
                                          <p:spTgt spid="123"/>
                                        </p:tgtEl>
                                      </p:cBhvr>
                                    </p:animEffect>
                                  </p:childTnLst>
                                </p:cTn>
                              </p:par>
                              <p:par>
                                <p:cTn id="110" presetID="53" presetClass="entr" presetSubtype="16" fill="hold" grpId="0" nodeType="withEffect">
                                  <p:stCondLst>
                                    <p:cond delay="2500"/>
                                  </p:stCondLst>
                                  <p:childTnLst>
                                    <p:set>
                                      <p:cBhvr>
                                        <p:cTn id="111" dur="1" fill="hold">
                                          <p:stCondLst>
                                            <p:cond delay="0"/>
                                          </p:stCondLst>
                                        </p:cTn>
                                        <p:tgtEl>
                                          <p:spTgt spid="137"/>
                                        </p:tgtEl>
                                        <p:attrNameLst>
                                          <p:attrName>style.visibility</p:attrName>
                                        </p:attrNameLst>
                                      </p:cBhvr>
                                      <p:to>
                                        <p:strVal val="visible"/>
                                      </p:to>
                                    </p:set>
                                    <p:anim calcmode="lin" valueType="num">
                                      <p:cBhvr>
                                        <p:cTn id="112" dur="250" fill="hold"/>
                                        <p:tgtEl>
                                          <p:spTgt spid="137"/>
                                        </p:tgtEl>
                                        <p:attrNameLst>
                                          <p:attrName>ppt_w</p:attrName>
                                        </p:attrNameLst>
                                      </p:cBhvr>
                                      <p:tavLst>
                                        <p:tav tm="0">
                                          <p:val>
                                            <p:fltVal val="0"/>
                                          </p:val>
                                        </p:tav>
                                        <p:tav tm="100000">
                                          <p:val>
                                            <p:strVal val="#ppt_w"/>
                                          </p:val>
                                        </p:tav>
                                      </p:tavLst>
                                    </p:anim>
                                    <p:anim calcmode="lin" valueType="num">
                                      <p:cBhvr>
                                        <p:cTn id="113" dur="250" fill="hold"/>
                                        <p:tgtEl>
                                          <p:spTgt spid="137"/>
                                        </p:tgtEl>
                                        <p:attrNameLst>
                                          <p:attrName>ppt_h</p:attrName>
                                        </p:attrNameLst>
                                      </p:cBhvr>
                                      <p:tavLst>
                                        <p:tav tm="0">
                                          <p:val>
                                            <p:fltVal val="0"/>
                                          </p:val>
                                        </p:tav>
                                        <p:tav tm="100000">
                                          <p:val>
                                            <p:strVal val="#ppt_h"/>
                                          </p:val>
                                        </p:tav>
                                      </p:tavLst>
                                    </p:anim>
                                    <p:animEffect transition="in" filter="fade">
                                      <p:cBhvr>
                                        <p:cTn id="114" dur="250"/>
                                        <p:tgtEl>
                                          <p:spTgt spid="137"/>
                                        </p:tgtEl>
                                      </p:cBhvr>
                                    </p:animEffect>
                                  </p:childTnLst>
                                </p:cTn>
                              </p:par>
                              <p:par>
                                <p:cTn id="115" presetID="53" presetClass="entr" presetSubtype="16" fill="hold" grpId="0" nodeType="withEffect">
                                  <p:stCondLst>
                                    <p:cond delay="1250"/>
                                  </p:stCondLst>
                                  <p:childTnLst>
                                    <p:set>
                                      <p:cBhvr>
                                        <p:cTn id="116" dur="1" fill="hold">
                                          <p:stCondLst>
                                            <p:cond delay="0"/>
                                          </p:stCondLst>
                                        </p:cTn>
                                        <p:tgtEl>
                                          <p:spTgt spid="138"/>
                                        </p:tgtEl>
                                        <p:attrNameLst>
                                          <p:attrName>style.visibility</p:attrName>
                                        </p:attrNameLst>
                                      </p:cBhvr>
                                      <p:to>
                                        <p:strVal val="visible"/>
                                      </p:to>
                                    </p:set>
                                    <p:anim calcmode="lin" valueType="num">
                                      <p:cBhvr>
                                        <p:cTn id="117" dur="250" fill="hold"/>
                                        <p:tgtEl>
                                          <p:spTgt spid="138"/>
                                        </p:tgtEl>
                                        <p:attrNameLst>
                                          <p:attrName>ppt_w</p:attrName>
                                        </p:attrNameLst>
                                      </p:cBhvr>
                                      <p:tavLst>
                                        <p:tav tm="0">
                                          <p:val>
                                            <p:fltVal val="0"/>
                                          </p:val>
                                        </p:tav>
                                        <p:tav tm="100000">
                                          <p:val>
                                            <p:strVal val="#ppt_w"/>
                                          </p:val>
                                        </p:tav>
                                      </p:tavLst>
                                    </p:anim>
                                    <p:anim calcmode="lin" valueType="num">
                                      <p:cBhvr>
                                        <p:cTn id="118" dur="250" fill="hold"/>
                                        <p:tgtEl>
                                          <p:spTgt spid="138"/>
                                        </p:tgtEl>
                                        <p:attrNameLst>
                                          <p:attrName>ppt_h</p:attrName>
                                        </p:attrNameLst>
                                      </p:cBhvr>
                                      <p:tavLst>
                                        <p:tav tm="0">
                                          <p:val>
                                            <p:fltVal val="0"/>
                                          </p:val>
                                        </p:tav>
                                        <p:tav tm="100000">
                                          <p:val>
                                            <p:strVal val="#ppt_h"/>
                                          </p:val>
                                        </p:tav>
                                      </p:tavLst>
                                    </p:anim>
                                    <p:animEffect transition="in" filter="fade">
                                      <p:cBhvr>
                                        <p:cTn id="119" dur="250"/>
                                        <p:tgtEl>
                                          <p:spTgt spid="138"/>
                                        </p:tgtEl>
                                      </p:cBhvr>
                                    </p:animEffect>
                                  </p:childTnLst>
                                </p:cTn>
                              </p:par>
                              <p:par>
                                <p:cTn id="120" presetID="53" presetClass="entr" presetSubtype="16" fill="hold" grpId="0" nodeType="withEffect">
                                  <p:stCondLst>
                                    <p:cond delay="1000"/>
                                  </p:stCondLst>
                                  <p:childTnLst>
                                    <p:set>
                                      <p:cBhvr>
                                        <p:cTn id="121" dur="1" fill="hold">
                                          <p:stCondLst>
                                            <p:cond delay="0"/>
                                          </p:stCondLst>
                                        </p:cTn>
                                        <p:tgtEl>
                                          <p:spTgt spid="139"/>
                                        </p:tgtEl>
                                        <p:attrNameLst>
                                          <p:attrName>style.visibility</p:attrName>
                                        </p:attrNameLst>
                                      </p:cBhvr>
                                      <p:to>
                                        <p:strVal val="visible"/>
                                      </p:to>
                                    </p:set>
                                    <p:anim calcmode="lin" valueType="num">
                                      <p:cBhvr>
                                        <p:cTn id="122" dur="250" fill="hold"/>
                                        <p:tgtEl>
                                          <p:spTgt spid="139"/>
                                        </p:tgtEl>
                                        <p:attrNameLst>
                                          <p:attrName>ppt_w</p:attrName>
                                        </p:attrNameLst>
                                      </p:cBhvr>
                                      <p:tavLst>
                                        <p:tav tm="0">
                                          <p:val>
                                            <p:fltVal val="0"/>
                                          </p:val>
                                        </p:tav>
                                        <p:tav tm="100000">
                                          <p:val>
                                            <p:strVal val="#ppt_w"/>
                                          </p:val>
                                        </p:tav>
                                      </p:tavLst>
                                    </p:anim>
                                    <p:anim calcmode="lin" valueType="num">
                                      <p:cBhvr>
                                        <p:cTn id="123" dur="250" fill="hold"/>
                                        <p:tgtEl>
                                          <p:spTgt spid="139"/>
                                        </p:tgtEl>
                                        <p:attrNameLst>
                                          <p:attrName>ppt_h</p:attrName>
                                        </p:attrNameLst>
                                      </p:cBhvr>
                                      <p:tavLst>
                                        <p:tav tm="0">
                                          <p:val>
                                            <p:fltVal val="0"/>
                                          </p:val>
                                        </p:tav>
                                        <p:tav tm="100000">
                                          <p:val>
                                            <p:strVal val="#ppt_h"/>
                                          </p:val>
                                        </p:tav>
                                      </p:tavLst>
                                    </p:anim>
                                    <p:animEffect transition="in" filter="fade">
                                      <p:cBhvr>
                                        <p:cTn id="124" dur="250"/>
                                        <p:tgtEl>
                                          <p:spTgt spid="139"/>
                                        </p:tgtEl>
                                      </p:cBhvr>
                                    </p:animEffect>
                                  </p:childTnLst>
                                </p:cTn>
                              </p:par>
                              <p:par>
                                <p:cTn id="125" presetID="53" presetClass="entr" presetSubtype="16" fill="hold" grpId="0" nodeType="withEffect">
                                  <p:stCondLst>
                                    <p:cond delay="2000"/>
                                  </p:stCondLst>
                                  <p:childTnLst>
                                    <p:set>
                                      <p:cBhvr>
                                        <p:cTn id="126" dur="1" fill="hold">
                                          <p:stCondLst>
                                            <p:cond delay="0"/>
                                          </p:stCondLst>
                                        </p:cTn>
                                        <p:tgtEl>
                                          <p:spTgt spid="143"/>
                                        </p:tgtEl>
                                        <p:attrNameLst>
                                          <p:attrName>style.visibility</p:attrName>
                                        </p:attrNameLst>
                                      </p:cBhvr>
                                      <p:to>
                                        <p:strVal val="visible"/>
                                      </p:to>
                                    </p:set>
                                    <p:anim calcmode="lin" valueType="num">
                                      <p:cBhvr>
                                        <p:cTn id="127" dur="250" fill="hold"/>
                                        <p:tgtEl>
                                          <p:spTgt spid="143"/>
                                        </p:tgtEl>
                                        <p:attrNameLst>
                                          <p:attrName>ppt_w</p:attrName>
                                        </p:attrNameLst>
                                      </p:cBhvr>
                                      <p:tavLst>
                                        <p:tav tm="0">
                                          <p:val>
                                            <p:fltVal val="0"/>
                                          </p:val>
                                        </p:tav>
                                        <p:tav tm="100000">
                                          <p:val>
                                            <p:strVal val="#ppt_w"/>
                                          </p:val>
                                        </p:tav>
                                      </p:tavLst>
                                    </p:anim>
                                    <p:anim calcmode="lin" valueType="num">
                                      <p:cBhvr>
                                        <p:cTn id="128" dur="250" fill="hold"/>
                                        <p:tgtEl>
                                          <p:spTgt spid="143"/>
                                        </p:tgtEl>
                                        <p:attrNameLst>
                                          <p:attrName>ppt_h</p:attrName>
                                        </p:attrNameLst>
                                      </p:cBhvr>
                                      <p:tavLst>
                                        <p:tav tm="0">
                                          <p:val>
                                            <p:fltVal val="0"/>
                                          </p:val>
                                        </p:tav>
                                        <p:tav tm="100000">
                                          <p:val>
                                            <p:strVal val="#ppt_h"/>
                                          </p:val>
                                        </p:tav>
                                      </p:tavLst>
                                    </p:anim>
                                    <p:animEffect transition="in" filter="fade">
                                      <p:cBhvr>
                                        <p:cTn id="129" dur="250"/>
                                        <p:tgtEl>
                                          <p:spTgt spid="143"/>
                                        </p:tgtEl>
                                      </p:cBhvr>
                                    </p:animEffect>
                                  </p:childTnLst>
                                </p:cTn>
                              </p:par>
                              <p:par>
                                <p:cTn id="130" presetID="53" presetClass="entr" presetSubtype="16" fill="hold" grpId="0" nodeType="withEffect">
                                  <p:stCondLst>
                                    <p:cond delay="1000"/>
                                  </p:stCondLst>
                                  <p:childTnLst>
                                    <p:set>
                                      <p:cBhvr>
                                        <p:cTn id="131" dur="1" fill="hold">
                                          <p:stCondLst>
                                            <p:cond delay="0"/>
                                          </p:stCondLst>
                                        </p:cTn>
                                        <p:tgtEl>
                                          <p:spTgt spid="144"/>
                                        </p:tgtEl>
                                        <p:attrNameLst>
                                          <p:attrName>style.visibility</p:attrName>
                                        </p:attrNameLst>
                                      </p:cBhvr>
                                      <p:to>
                                        <p:strVal val="visible"/>
                                      </p:to>
                                    </p:set>
                                    <p:anim calcmode="lin" valueType="num">
                                      <p:cBhvr>
                                        <p:cTn id="132" dur="250" fill="hold"/>
                                        <p:tgtEl>
                                          <p:spTgt spid="144"/>
                                        </p:tgtEl>
                                        <p:attrNameLst>
                                          <p:attrName>ppt_w</p:attrName>
                                        </p:attrNameLst>
                                      </p:cBhvr>
                                      <p:tavLst>
                                        <p:tav tm="0">
                                          <p:val>
                                            <p:fltVal val="0"/>
                                          </p:val>
                                        </p:tav>
                                        <p:tav tm="100000">
                                          <p:val>
                                            <p:strVal val="#ppt_w"/>
                                          </p:val>
                                        </p:tav>
                                      </p:tavLst>
                                    </p:anim>
                                    <p:anim calcmode="lin" valueType="num">
                                      <p:cBhvr>
                                        <p:cTn id="133" dur="250" fill="hold"/>
                                        <p:tgtEl>
                                          <p:spTgt spid="144"/>
                                        </p:tgtEl>
                                        <p:attrNameLst>
                                          <p:attrName>ppt_h</p:attrName>
                                        </p:attrNameLst>
                                      </p:cBhvr>
                                      <p:tavLst>
                                        <p:tav tm="0">
                                          <p:val>
                                            <p:fltVal val="0"/>
                                          </p:val>
                                        </p:tav>
                                        <p:tav tm="100000">
                                          <p:val>
                                            <p:strVal val="#ppt_h"/>
                                          </p:val>
                                        </p:tav>
                                      </p:tavLst>
                                    </p:anim>
                                    <p:animEffect transition="in" filter="fade">
                                      <p:cBhvr>
                                        <p:cTn id="134" dur="250"/>
                                        <p:tgtEl>
                                          <p:spTgt spid="144"/>
                                        </p:tgtEl>
                                      </p:cBhvr>
                                    </p:animEffect>
                                  </p:childTnLst>
                                </p:cTn>
                              </p:par>
                              <p:par>
                                <p:cTn id="135" presetID="53" presetClass="entr" presetSubtype="16" fill="hold" grpId="0" nodeType="withEffect">
                                  <p:stCondLst>
                                    <p:cond delay="2250"/>
                                  </p:stCondLst>
                                  <p:childTnLst>
                                    <p:set>
                                      <p:cBhvr>
                                        <p:cTn id="136" dur="1" fill="hold">
                                          <p:stCondLst>
                                            <p:cond delay="0"/>
                                          </p:stCondLst>
                                        </p:cTn>
                                        <p:tgtEl>
                                          <p:spTgt spid="145"/>
                                        </p:tgtEl>
                                        <p:attrNameLst>
                                          <p:attrName>style.visibility</p:attrName>
                                        </p:attrNameLst>
                                      </p:cBhvr>
                                      <p:to>
                                        <p:strVal val="visible"/>
                                      </p:to>
                                    </p:set>
                                    <p:anim calcmode="lin" valueType="num">
                                      <p:cBhvr>
                                        <p:cTn id="137" dur="250" fill="hold"/>
                                        <p:tgtEl>
                                          <p:spTgt spid="145"/>
                                        </p:tgtEl>
                                        <p:attrNameLst>
                                          <p:attrName>ppt_w</p:attrName>
                                        </p:attrNameLst>
                                      </p:cBhvr>
                                      <p:tavLst>
                                        <p:tav tm="0">
                                          <p:val>
                                            <p:fltVal val="0"/>
                                          </p:val>
                                        </p:tav>
                                        <p:tav tm="100000">
                                          <p:val>
                                            <p:strVal val="#ppt_w"/>
                                          </p:val>
                                        </p:tav>
                                      </p:tavLst>
                                    </p:anim>
                                    <p:anim calcmode="lin" valueType="num">
                                      <p:cBhvr>
                                        <p:cTn id="138" dur="250" fill="hold"/>
                                        <p:tgtEl>
                                          <p:spTgt spid="145"/>
                                        </p:tgtEl>
                                        <p:attrNameLst>
                                          <p:attrName>ppt_h</p:attrName>
                                        </p:attrNameLst>
                                      </p:cBhvr>
                                      <p:tavLst>
                                        <p:tav tm="0">
                                          <p:val>
                                            <p:fltVal val="0"/>
                                          </p:val>
                                        </p:tav>
                                        <p:tav tm="100000">
                                          <p:val>
                                            <p:strVal val="#ppt_h"/>
                                          </p:val>
                                        </p:tav>
                                      </p:tavLst>
                                    </p:anim>
                                    <p:animEffect transition="in" filter="fade">
                                      <p:cBhvr>
                                        <p:cTn id="139" dur="250"/>
                                        <p:tgtEl>
                                          <p:spTgt spid="145"/>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146"/>
                                        </p:tgtEl>
                                        <p:attrNameLst>
                                          <p:attrName>style.visibility</p:attrName>
                                        </p:attrNameLst>
                                      </p:cBhvr>
                                      <p:to>
                                        <p:strVal val="visible"/>
                                      </p:to>
                                    </p:set>
                                    <p:anim calcmode="lin" valueType="num">
                                      <p:cBhvr>
                                        <p:cTn id="142" dur="250" fill="hold"/>
                                        <p:tgtEl>
                                          <p:spTgt spid="146"/>
                                        </p:tgtEl>
                                        <p:attrNameLst>
                                          <p:attrName>ppt_w</p:attrName>
                                        </p:attrNameLst>
                                      </p:cBhvr>
                                      <p:tavLst>
                                        <p:tav tm="0">
                                          <p:val>
                                            <p:fltVal val="0"/>
                                          </p:val>
                                        </p:tav>
                                        <p:tav tm="100000">
                                          <p:val>
                                            <p:strVal val="#ppt_w"/>
                                          </p:val>
                                        </p:tav>
                                      </p:tavLst>
                                    </p:anim>
                                    <p:anim calcmode="lin" valueType="num">
                                      <p:cBhvr>
                                        <p:cTn id="143" dur="250" fill="hold"/>
                                        <p:tgtEl>
                                          <p:spTgt spid="146"/>
                                        </p:tgtEl>
                                        <p:attrNameLst>
                                          <p:attrName>ppt_h</p:attrName>
                                        </p:attrNameLst>
                                      </p:cBhvr>
                                      <p:tavLst>
                                        <p:tav tm="0">
                                          <p:val>
                                            <p:fltVal val="0"/>
                                          </p:val>
                                        </p:tav>
                                        <p:tav tm="100000">
                                          <p:val>
                                            <p:strVal val="#ppt_h"/>
                                          </p:val>
                                        </p:tav>
                                      </p:tavLst>
                                    </p:anim>
                                    <p:animEffect transition="in" filter="fade">
                                      <p:cBhvr>
                                        <p:cTn id="144" dur="250"/>
                                        <p:tgtEl>
                                          <p:spTgt spid="146"/>
                                        </p:tgtEl>
                                      </p:cBhvr>
                                    </p:animEffect>
                                  </p:childTnLst>
                                </p:cTn>
                              </p:par>
                              <p:par>
                                <p:cTn id="145" presetID="53" presetClass="entr" presetSubtype="16" fill="hold" grpId="0" nodeType="withEffect">
                                  <p:stCondLst>
                                    <p:cond delay="1500"/>
                                  </p:stCondLst>
                                  <p:childTnLst>
                                    <p:set>
                                      <p:cBhvr>
                                        <p:cTn id="146" dur="1" fill="hold">
                                          <p:stCondLst>
                                            <p:cond delay="0"/>
                                          </p:stCondLst>
                                        </p:cTn>
                                        <p:tgtEl>
                                          <p:spTgt spid="147"/>
                                        </p:tgtEl>
                                        <p:attrNameLst>
                                          <p:attrName>style.visibility</p:attrName>
                                        </p:attrNameLst>
                                      </p:cBhvr>
                                      <p:to>
                                        <p:strVal val="visible"/>
                                      </p:to>
                                    </p:set>
                                    <p:anim calcmode="lin" valueType="num">
                                      <p:cBhvr>
                                        <p:cTn id="147" dur="250" fill="hold"/>
                                        <p:tgtEl>
                                          <p:spTgt spid="147"/>
                                        </p:tgtEl>
                                        <p:attrNameLst>
                                          <p:attrName>ppt_w</p:attrName>
                                        </p:attrNameLst>
                                      </p:cBhvr>
                                      <p:tavLst>
                                        <p:tav tm="0">
                                          <p:val>
                                            <p:fltVal val="0"/>
                                          </p:val>
                                        </p:tav>
                                        <p:tav tm="100000">
                                          <p:val>
                                            <p:strVal val="#ppt_w"/>
                                          </p:val>
                                        </p:tav>
                                      </p:tavLst>
                                    </p:anim>
                                    <p:anim calcmode="lin" valueType="num">
                                      <p:cBhvr>
                                        <p:cTn id="148" dur="250" fill="hold"/>
                                        <p:tgtEl>
                                          <p:spTgt spid="147"/>
                                        </p:tgtEl>
                                        <p:attrNameLst>
                                          <p:attrName>ppt_h</p:attrName>
                                        </p:attrNameLst>
                                      </p:cBhvr>
                                      <p:tavLst>
                                        <p:tav tm="0">
                                          <p:val>
                                            <p:fltVal val="0"/>
                                          </p:val>
                                        </p:tav>
                                        <p:tav tm="100000">
                                          <p:val>
                                            <p:strVal val="#ppt_h"/>
                                          </p:val>
                                        </p:tav>
                                      </p:tavLst>
                                    </p:anim>
                                    <p:animEffect transition="in" filter="fade">
                                      <p:cBhvr>
                                        <p:cTn id="149" dur="250"/>
                                        <p:tgtEl>
                                          <p:spTgt spid="147"/>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148"/>
                                        </p:tgtEl>
                                        <p:attrNameLst>
                                          <p:attrName>style.visibility</p:attrName>
                                        </p:attrNameLst>
                                      </p:cBhvr>
                                      <p:to>
                                        <p:strVal val="visible"/>
                                      </p:to>
                                    </p:set>
                                    <p:anim calcmode="lin" valueType="num">
                                      <p:cBhvr>
                                        <p:cTn id="152" dur="250" fill="hold"/>
                                        <p:tgtEl>
                                          <p:spTgt spid="148"/>
                                        </p:tgtEl>
                                        <p:attrNameLst>
                                          <p:attrName>ppt_w</p:attrName>
                                        </p:attrNameLst>
                                      </p:cBhvr>
                                      <p:tavLst>
                                        <p:tav tm="0">
                                          <p:val>
                                            <p:fltVal val="0"/>
                                          </p:val>
                                        </p:tav>
                                        <p:tav tm="100000">
                                          <p:val>
                                            <p:strVal val="#ppt_w"/>
                                          </p:val>
                                        </p:tav>
                                      </p:tavLst>
                                    </p:anim>
                                    <p:anim calcmode="lin" valueType="num">
                                      <p:cBhvr>
                                        <p:cTn id="153" dur="250" fill="hold"/>
                                        <p:tgtEl>
                                          <p:spTgt spid="148"/>
                                        </p:tgtEl>
                                        <p:attrNameLst>
                                          <p:attrName>ppt_h</p:attrName>
                                        </p:attrNameLst>
                                      </p:cBhvr>
                                      <p:tavLst>
                                        <p:tav tm="0">
                                          <p:val>
                                            <p:fltVal val="0"/>
                                          </p:val>
                                        </p:tav>
                                        <p:tav tm="100000">
                                          <p:val>
                                            <p:strVal val="#ppt_h"/>
                                          </p:val>
                                        </p:tav>
                                      </p:tavLst>
                                    </p:anim>
                                    <p:animEffect transition="in" filter="fade">
                                      <p:cBhvr>
                                        <p:cTn id="154" dur="250"/>
                                        <p:tgtEl>
                                          <p:spTgt spid="148"/>
                                        </p:tgtEl>
                                      </p:cBhvr>
                                    </p:animEffect>
                                  </p:childTnLst>
                                </p:cTn>
                              </p:par>
                              <p:par>
                                <p:cTn id="155" presetID="53" presetClass="entr" presetSubtype="16" fill="hold" grpId="0" nodeType="withEffect">
                                  <p:stCondLst>
                                    <p:cond delay="100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par>
                                <p:cTn id="160" presetID="53" presetClass="entr" presetSubtype="16" fill="hold" grpId="0" nodeType="withEffect">
                                  <p:stCondLst>
                                    <p:cond delay="1750"/>
                                  </p:stCondLst>
                                  <p:childTnLst>
                                    <p:set>
                                      <p:cBhvr>
                                        <p:cTn id="161" dur="1" fill="hold">
                                          <p:stCondLst>
                                            <p:cond delay="0"/>
                                          </p:stCondLst>
                                        </p:cTn>
                                        <p:tgtEl>
                                          <p:spTgt spid="162"/>
                                        </p:tgtEl>
                                        <p:attrNameLst>
                                          <p:attrName>style.visibility</p:attrName>
                                        </p:attrNameLst>
                                      </p:cBhvr>
                                      <p:to>
                                        <p:strVal val="visible"/>
                                      </p:to>
                                    </p:set>
                                    <p:anim calcmode="lin" valueType="num">
                                      <p:cBhvr>
                                        <p:cTn id="162" dur="250" fill="hold"/>
                                        <p:tgtEl>
                                          <p:spTgt spid="162"/>
                                        </p:tgtEl>
                                        <p:attrNameLst>
                                          <p:attrName>ppt_w</p:attrName>
                                        </p:attrNameLst>
                                      </p:cBhvr>
                                      <p:tavLst>
                                        <p:tav tm="0">
                                          <p:val>
                                            <p:fltVal val="0"/>
                                          </p:val>
                                        </p:tav>
                                        <p:tav tm="100000">
                                          <p:val>
                                            <p:strVal val="#ppt_w"/>
                                          </p:val>
                                        </p:tav>
                                      </p:tavLst>
                                    </p:anim>
                                    <p:anim calcmode="lin" valueType="num">
                                      <p:cBhvr>
                                        <p:cTn id="163" dur="250" fill="hold"/>
                                        <p:tgtEl>
                                          <p:spTgt spid="162"/>
                                        </p:tgtEl>
                                        <p:attrNameLst>
                                          <p:attrName>ppt_h</p:attrName>
                                        </p:attrNameLst>
                                      </p:cBhvr>
                                      <p:tavLst>
                                        <p:tav tm="0">
                                          <p:val>
                                            <p:fltVal val="0"/>
                                          </p:val>
                                        </p:tav>
                                        <p:tav tm="100000">
                                          <p:val>
                                            <p:strVal val="#ppt_h"/>
                                          </p:val>
                                        </p:tav>
                                      </p:tavLst>
                                    </p:anim>
                                    <p:animEffect transition="in" filter="fade">
                                      <p:cBhvr>
                                        <p:cTn id="164" dur="250"/>
                                        <p:tgtEl>
                                          <p:spTgt spid="162"/>
                                        </p:tgtEl>
                                      </p:cBhvr>
                                    </p:animEffect>
                                  </p:childTnLst>
                                </p:cTn>
                              </p:par>
                              <p:par>
                                <p:cTn id="165" presetID="53" presetClass="entr" presetSubtype="16" fill="hold" grpId="0" nodeType="withEffect">
                                  <p:stCondLst>
                                    <p:cond delay="1000"/>
                                  </p:stCondLst>
                                  <p:childTnLst>
                                    <p:set>
                                      <p:cBhvr>
                                        <p:cTn id="166" dur="1" fill="hold">
                                          <p:stCondLst>
                                            <p:cond delay="0"/>
                                          </p:stCondLst>
                                        </p:cTn>
                                        <p:tgtEl>
                                          <p:spTgt spid="163"/>
                                        </p:tgtEl>
                                        <p:attrNameLst>
                                          <p:attrName>style.visibility</p:attrName>
                                        </p:attrNameLst>
                                      </p:cBhvr>
                                      <p:to>
                                        <p:strVal val="visible"/>
                                      </p:to>
                                    </p:set>
                                    <p:anim calcmode="lin" valueType="num">
                                      <p:cBhvr>
                                        <p:cTn id="167" dur="250" fill="hold"/>
                                        <p:tgtEl>
                                          <p:spTgt spid="163"/>
                                        </p:tgtEl>
                                        <p:attrNameLst>
                                          <p:attrName>ppt_w</p:attrName>
                                        </p:attrNameLst>
                                      </p:cBhvr>
                                      <p:tavLst>
                                        <p:tav tm="0">
                                          <p:val>
                                            <p:fltVal val="0"/>
                                          </p:val>
                                        </p:tav>
                                        <p:tav tm="100000">
                                          <p:val>
                                            <p:strVal val="#ppt_w"/>
                                          </p:val>
                                        </p:tav>
                                      </p:tavLst>
                                    </p:anim>
                                    <p:anim calcmode="lin" valueType="num">
                                      <p:cBhvr>
                                        <p:cTn id="168" dur="250" fill="hold"/>
                                        <p:tgtEl>
                                          <p:spTgt spid="163"/>
                                        </p:tgtEl>
                                        <p:attrNameLst>
                                          <p:attrName>ppt_h</p:attrName>
                                        </p:attrNameLst>
                                      </p:cBhvr>
                                      <p:tavLst>
                                        <p:tav tm="0">
                                          <p:val>
                                            <p:fltVal val="0"/>
                                          </p:val>
                                        </p:tav>
                                        <p:tav tm="100000">
                                          <p:val>
                                            <p:strVal val="#ppt_h"/>
                                          </p:val>
                                        </p:tav>
                                      </p:tavLst>
                                    </p:anim>
                                    <p:animEffect transition="in" filter="fade">
                                      <p:cBhvr>
                                        <p:cTn id="169" dur="250"/>
                                        <p:tgtEl>
                                          <p:spTgt spid="163"/>
                                        </p:tgtEl>
                                      </p:cBhvr>
                                    </p:animEffect>
                                  </p:childTnLst>
                                </p:cTn>
                              </p:par>
                              <p:par>
                                <p:cTn id="170" presetID="53" presetClass="entr" presetSubtype="16" fill="hold" grpId="0" nodeType="withEffect">
                                  <p:stCondLst>
                                    <p:cond delay="2000"/>
                                  </p:stCondLst>
                                  <p:childTnLst>
                                    <p:set>
                                      <p:cBhvr>
                                        <p:cTn id="171" dur="1" fill="hold">
                                          <p:stCondLst>
                                            <p:cond delay="0"/>
                                          </p:stCondLst>
                                        </p:cTn>
                                        <p:tgtEl>
                                          <p:spTgt spid="164"/>
                                        </p:tgtEl>
                                        <p:attrNameLst>
                                          <p:attrName>style.visibility</p:attrName>
                                        </p:attrNameLst>
                                      </p:cBhvr>
                                      <p:to>
                                        <p:strVal val="visible"/>
                                      </p:to>
                                    </p:set>
                                    <p:anim calcmode="lin" valueType="num">
                                      <p:cBhvr>
                                        <p:cTn id="172" dur="250" fill="hold"/>
                                        <p:tgtEl>
                                          <p:spTgt spid="164"/>
                                        </p:tgtEl>
                                        <p:attrNameLst>
                                          <p:attrName>ppt_w</p:attrName>
                                        </p:attrNameLst>
                                      </p:cBhvr>
                                      <p:tavLst>
                                        <p:tav tm="0">
                                          <p:val>
                                            <p:fltVal val="0"/>
                                          </p:val>
                                        </p:tav>
                                        <p:tav tm="100000">
                                          <p:val>
                                            <p:strVal val="#ppt_w"/>
                                          </p:val>
                                        </p:tav>
                                      </p:tavLst>
                                    </p:anim>
                                    <p:anim calcmode="lin" valueType="num">
                                      <p:cBhvr>
                                        <p:cTn id="173" dur="250" fill="hold"/>
                                        <p:tgtEl>
                                          <p:spTgt spid="164"/>
                                        </p:tgtEl>
                                        <p:attrNameLst>
                                          <p:attrName>ppt_h</p:attrName>
                                        </p:attrNameLst>
                                      </p:cBhvr>
                                      <p:tavLst>
                                        <p:tav tm="0">
                                          <p:val>
                                            <p:fltVal val="0"/>
                                          </p:val>
                                        </p:tav>
                                        <p:tav tm="100000">
                                          <p:val>
                                            <p:strVal val="#ppt_h"/>
                                          </p:val>
                                        </p:tav>
                                      </p:tavLst>
                                    </p:anim>
                                    <p:animEffect transition="in" filter="fade">
                                      <p:cBhvr>
                                        <p:cTn id="174" dur="250"/>
                                        <p:tgtEl>
                                          <p:spTgt spid="164"/>
                                        </p:tgtEl>
                                      </p:cBhvr>
                                    </p:animEffect>
                                  </p:childTnLst>
                                </p:cTn>
                              </p:par>
                              <p:par>
                                <p:cTn id="175" presetID="53" presetClass="entr" presetSubtype="16" fill="hold" grpId="0" nodeType="withEffect">
                                  <p:stCondLst>
                                    <p:cond delay="2000"/>
                                  </p:stCondLst>
                                  <p:childTnLst>
                                    <p:set>
                                      <p:cBhvr>
                                        <p:cTn id="176" dur="1" fill="hold">
                                          <p:stCondLst>
                                            <p:cond delay="0"/>
                                          </p:stCondLst>
                                        </p:cTn>
                                        <p:tgtEl>
                                          <p:spTgt spid="168"/>
                                        </p:tgtEl>
                                        <p:attrNameLst>
                                          <p:attrName>style.visibility</p:attrName>
                                        </p:attrNameLst>
                                      </p:cBhvr>
                                      <p:to>
                                        <p:strVal val="visible"/>
                                      </p:to>
                                    </p:set>
                                    <p:anim calcmode="lin" valueType="num">
                                      <p:cBhvr>
                                        <p:cTn id="177" dur="250" fill="hold"/>
                                        <p:tgtEl>
                                          <p:spTgt spid="168"/>
                                        </p:tgtEl>
                                        <p:attrNameLst>
                                          <p:attrName>ppt_w</p:attrName>
                                        </p:attrNameLst>
                                      </p:cBhvr>
                                      <p:tavLst>
                                        <p:tav tm="0">
                                          <p:val>
                                            <p:fltVal val="0"/>
                                          </p:val>
                                        </p:tav>
                                        <p:tav tm="100000">
                                          <p:val>
                                            <p:strVal val="#ppt_w"/>
                                          </p:val>
                                        </p:tav>
                                      </p:tavLst>
                                    </p:anim>
                                    <p:anim calcmode="lin" valueType="num">
                                      <p:cBhvr>
                                        <p:cTn id="178" dur="250" fill="hold"/>
                                        <p:tgtEl>
                                          <p:spTgt spid="168"/>
                                        </p:tgtEl>
                                        <p:attrNameLst>
                                          <p:attrName>ppt_h</p:attrName>
                                        </p:attrNameLst>
                                      </p:cBhvr>
                                      <p:tavLst>
                                        <p:tav tm="0">
                                          <p:val>
                                            <p:fltVal val="0"/>
                                          </p:val>
                                        </p:tav>
                                        <p:tav tm="100000">
                                          <p:val>
                                            <p:strVal val="#ppt_h"/>
                                          </p:val>
                                        </p:tav>
                                      </p:tavLst>
                                    </p:anim>
                                    <p:animEffect transition="in" filter="fade">
                                      <p:cBhvr>
                                        <p:cTn id="179" dur="250"/>
                                        <p:tgtEl>
                                          <p:spTgt spid="168"/>
                                        </p:tgtEl>
                                      </p:cBhvr>
                                    </p:animEffect>
                                  </p:childTnLst>
                                </p:cTn>
                              </p:par>
                              <p:par>
                                <p:cTn id="180" presetID="53" presetClass="entr" presetSubtype="16" fill="hold" grpId="0" nodeType="withEffect">
                                  <p:stCondLst>
                                    <p:cond delay="2500"/>
                                  </p:stCondLst>
                                  <p:childTnLst>
                                    <p:set>
                                      <p:cBhvr>
                                        <p:cTn id="181" dur="1" fill="hold">
                                          <p:stCondLst>
                                            <p:cond delay="0"/>
                                          </p:stCondLst>
                                        </p:cTn>
                                        <p:tgtEl>
                                          <p:spTgt spid="169"/>
                                        </p:tgtEl>
                                        <p:attrNameLst>
                                          <p:attrName>style.visibility</p:attrName>
                                        </p:attrNameLst>
                                      </p:cBhvr>
                                      <p:to>
                                        <p:strVal val="visible"/>
                                      </p:to>
                                    </p:set>
                                    <p:anim calcmode="lin" valueType="num">
                                      <p:cBhvr>
                                        <p:cTn id="182" dur="250" fill="hold"/>
                                        <p:tgtEl>
                                          <p:spTgt spid="169"/>
                                        </p:tgtEl>
                                        <p:attrNameLst>
                                          <p:attrName>ppt_w</p:attrName>
                                        </p:attrNameLst>
                                      </p:cBhvr>
                                      <p:tavLst>
                                        <p:tav tm="0">
                                          <p:val>
                                            <p:fltVal val="0"/>
                                          </p:val>
                                        </p:tav>
                                        <p:tav tm="100000">
                                          <p:val>
                                            <p:strVal val="#ppt_w"/>
                                          </p:val>
                                        </p:tav>
                                      </p:tavLst>
                                    </p:anim>
                                    <p:anim calcmode="lin" valueType="num">
                                      <p:cBhvr>
                                        <p:cTn id="183" dur="250" fill="hold"/>
                                        <p:tgtEl>
                                          <p:spTgt spid="169"/>
                                        </p:tgtEl>
                                        <p:attrNameLst>
                                          <p:attrName>ppt_h</p:attrName>
                                        </p:attrNameLst>
                                      </p:cBhvr>
                                      <p:tavLst>
                                        <p:tav tm="0">
                                          <p:val>
                                            <p:fltVal val="0"/>
                                          </p:val>
                                        </p:tav>
                                        <p:tav tm="100000">
                                          <p:val>
                                            <p:strVal val="#ppt_h"/>
                                          </p:val>
                                        </p:tav>
                                      </p:tavLst>
                                    </p:anim>
                                    <p:animEffect transition="in" filter="fade">
                                      <p:cBhvr>
                                        <p:cTn id="184" dur="250"/>
                                        <p:tgtEl>
                                          <p:spTgt spid="169"/>
                                        </p:tgtEl>
                                      </p:cBhvr>
                                    </p:animEffect>
                                  </p:childTnLst>
                                </p:cTn>
                              </p:par>
                              <p:par>
                                <p:cTn id="185" presetID="53" presetClass="entr" presetSubtype="16" fill="hold" grpId="0" nodeType="withEffect">
                                  <p:stCondLst>
                                    <p:cond delay="1250"/>
                                  </p:stCondLst>
                                  <p:childTnLst>
                                    <p:set>
                                      <p:cBhvr>
                                        <p:cTn id="186" dur="1" fill="hold">
                                          <p:stCondLst>
                                            <p:cond delay="0"/>
                                          </p:stCondLst>
                                        </p:cTn>
                                        <p:tgtEl>
                                          <p:spTgt spid="170"/>
                                        </p:tgtEl>
                                        <p:attrNameLst>
                                          <p:attrName>style.visibility</p:attrName>
                                        </p:attrNameLst>
                                      </p:cBhvr>
                                      <p:to>
                                        <p:strVal val="visible"/>
                                      </p:to>
                                    </p:set>
                                    <p:anim calcmode="lin" valueType="num">
                                      <p:cBhvr>
                                        <p:cTn id="187" dur="250" fill="hold"/>
                                        <p:tgtEl>
                                          <p:spTgt spid="170"/>
                                        </p:tgtEl>
                                        <p:attrNameLst>
                                          <p:attrName>ppt_w</p:attrName>
                                        </p:attrNameLst>
                                      </p:cBhvr>
                                      <p:tavLst>
                                        <p:tav tm="0">
                                          <p:val>
                                            <p:fltVal val="0"/>
                                          </p:val>
                                        </p:tav>
                                        <p:tav tm="100000">
                                          <p:val>
                                            <p:strVal val="#ppt_w"/>
                                          </p:val>
                                        </p:tav>
                                      </p:tavLst>
                                    </p:anim>
                                    <p:anim calcmode="lin" valueType="num">
                                      <p:cBhvr>
                                        <p:cTn id="188" dur="250" fill="hold"/>
                                        <p:tgtEl>
                                          <p:spTgt spid="170"/>
                                        </p:tgtEl>
                                        <p:attrNameLst>
                                          <p:attrName>ppt_h</p:attrName>
                                        </p:attrNameLst>
                                      </p:cBhvr>
                                      <p:tavLst>
                                        <p:tav tm="0">
                                          <p:val>
                                            <p:fltVal val="0"/>
                                          </p:val>
                                        </p:tav>
                                        <p:tav tm="100000">
                                          <p:val>
                                            <p:strVal val="#ppt_h"/>
                                          </p:val>
                                        </p:tav>
                                      </p:tavLst>
                                    </p:anim>
                                    <p:animEffect transition="in" filter="fade">
                                      <p:cBhvr>
                                        <p:cTn id="189" dur="250"/>
                                        <p:tgtEl>
                                          <p:spTgt spid="170"/>
                                        </p:tgtEl>
                                      </p:cBhvr>
                                    </p:animEffect>
                                  </p:childTnLst>
                                </p:cTn>
                              </p:par>
                              <p:par>
                                <p:cTn id="190" presetID="53" presetClass="entr" presetSubtype="16" fill="hold" grpId="0" nodeType="withEffect">
                                  <p:stCondLst>
                                    <p:cond delay="500"/>
                                  </p:stCondLst>
                                  <p:childTnLst>
                                    <p:set>
                                      <p:cBhvr>
                                        <p:cTn id="191" dur="1" fill="hold">
                                          <p:stCondLst>
                                            <p:cond delay="0"/>
                                          </p:stCondLst>
                                        </p:cTn>
                                        <p:tgtEl>
                                          <p:spTgt spid="171"/>
                                        </p:tgtEl>
                                        <p:attrNameLst>
                                          <p:attrName>style.visibility</p:attrName>
                                        </p:attrNameLst>
                                      </p:cBhvr>
                                      <p:to>
                                        <p:strVal val="visible"/>
                                      </p:to>
                                    </p:set>
                                    <p:anim calcmode="lin" valueType="num">
                                      <p:cBhvr>
                                        <p:cTn id="192" dur="250" fill="hold"/>
                                        <p:tgtEl>
                                          <p:spTgt spid="171"/>
                                        </p:tgtEl>
                                        <p:attrNameLst>
                                          <p:attrName>ppt_w</p:attrName>
                                        </p:attrNameLst>
                                      </p:cBhvr>
                                      <p:tavLst>
                                        <p:tav tm="0">
                                          <p:val>
                                            <p:fltVal val="0"/>
                                          </p:val>
                                        </p:tav>
                                        <p:tav tm="100000">
                                          <p:val>
                                            <p:strVal val="#ppt_w"/>
                                          </p:val>
                                        </p:tav>
                                      </p:tavLst>
                                    </p:anim>
                                    <p:anim calcmode="lin" valueType="num">
                                      <p:cBhvr>
                                        <p:cTn id="193" dur="250" fill="hold"/>
                                        <p:tgtEl>
                                          <p:spTgt spid="171"/>
                                        </p:tgtEl>
                                        <p:attrNameLst>
                                          <p:attrName>ppt_h</p:attrName>
                                        </p:attrNameLst>
                                      </p:cBhvr>
                                      <p:tavLst>
                                        <p:tav tm="0">
                                          <p:val>
                                            <p:fltVal val="0"/>
                                          </p:val>
                                        </p:tav>
                                        <p:tav tm="100000">
                                          <p:val>
                                            <p:strVal val="#ppt_h"/>
                                          </p:val>
                                        </p:tav>
                                      </p:tavLst>
                                    </p:anim>
                                    <p:animEffect transition="in" filter="fade">
                                      <p:cBhvr>
                                        <p:cTn id="194" dur="250"/>
                                        <p:tgtEl>
                                          <p:spTgt spid="171"/>
                                        </p:tgtEl>
                                      </p:cBhvr>
                                    </p:animEffect>
                                  </p:childTnLst>
                                </p:cTn>
                              </p:par>
                              <p:par>
                                <p:cTn id="195" presetID="53" presetClass="entr" presetSubtype="16" fill="hold" grpId="0" nodeType="withEffect">
                                  <p:stCondLst>
                                    <p:cond delay="1500"/>
                                  </p:stCondLst>
                                  <p:childTnLst>
                                    <p:set>
                                      <p:cBhvr>
                                        <p:cTn id="196" dur="1" fill="hold">
                                          <p:stCondLst>
                                            <p:cond delay="0"/>
                                          </p:stCondLst>
                                        </p:cTn>
                                        <p:tgtEl>
                                          <p:spTgt spid="172"/>
                                        </p:tgtEl>
                                        <p:attrNameLst>
                                          <p:attrName>style.visibility</p:attrName>
                                        </p:attrNameLst>
                                      </p:cBhvr>
                                      <p:to>
                                        <p:strVal val="visible"/>
                                      </p:to>
                                    </p:set>
                                    <p:anim calcmode="lin" valueType="num">
                                      <p:cBhvr>
                                        <p:cTn id="197" dur="250" fill="hold"/>
                                        <p:tgtEl>
                                          <p:spTgt spid="172"/>
                                        </p:tgtEl>
                                        <p:attrNameLst>
                                          <p:attrName>ppt_w</p:attrName>
                                        </p:attrNameLst>
                                      </p:cBhvr>
                                      <p:tavLst>
                                        <p:tav tm="0">
                                          <p:val>
                                            <p:fltVal val="0"/>
                                          </p:val>
                                        </p:tav>
                                        <p:tav tm="100000">
                                          <p:val>
                                            <p:strVal val="#ppt_w"/>
                                          </p:val>
                                        </p:tav>
                                      </p:tavLst>
                                    </p:anim>
                                    <p:anim calcmode="lin" valueType="num">
                                      <p:cBhvr>
                                        <p:cTn id="198" dur="250" fill="hold"/>
                                        <p:tgtEl>
                                          <p:spTgt spid="172"/>
                                        </p:tgtEl>
                                        <p:attrNameLst>
                                          <p:attrName>ppt_h</p:attrName>
                                        </p:attrNameLst>
                                      </p:cBhvr>
                                      <p:tavLst>
                                        <p:tav tm="0">
                                          <p:val>
                                            <p:fltVal val="0"/>
                                          </p:val>
                                        </p:tav>
                                        <p:tav tm="100000">
                                          <p:val>
                                            <p:strVal val="#ppt_h"/>
                                          </p:val>
                                        </p:tav>
                                      </p:tavLst>
                                    </p:anim>
                                    <p:animEffect transition="in" filter="fade">
                                      <p:cBhvr>
                                        <p:cTn id="199" dur="250"/>
                                        <p:tgtEl>
                                          <p:spTgt spid="172"/>
                                        </p:tgtEl>
                                      </p:cBhvr>
                                    </p:animEffect>
                                  </p:childTnLst>
                                </p:cTn>
                              </p:par>
                              <p:par>
                                <p:cTn id="200" presetID="53" presetClass="entr" presetSubtype="16" fill="hold" grpId="0" nodeType="withEffect">
                                  <p:stCondLst>
                                    <p:cond delay="750"/>
                                  </p:stCondLst>
                                  <p:childTnLst>
                                    <p:set>
                                      <p:cBhvr>
                                        <p:cTn id="201" dur="1" fill="hold">
                                          <p:stCondLst>
                                            <p:cond delay="0"/>
                                          </p:stCondLst>
                                        </p:cTn>
                                        <p:tgtEl>
                                          <p:spTgt spid="173"/>
                                        </p:tgtEl>
                                        <p:attrNameLst>
                                          <p:attrName>style.visibility</p:attrName>
                                        </p:attrNameLst>
                                      </p:cBhvr>
                                      <p:to>
                                        <p:strVal val="visible"/>
                                      </p:to>
                                    </p:set>
                                    <p:anim calcmode="lin" valueType="num">
                                      <p:cBhvr>
                                        <p:cTn id="202" dur="250" fill="hold"/>
                                        <p:tgtEl>
                                          <p:spTgt spid="173"/>
                                        </p:tgtEl>
                                        <p:attrNameLst>
                                          <p:attrName>ppt_w</p:attrName>
                                        </p:attrNameLst>
                                      </p:cBhvr>
                                      <p:tavLst>
                                        <p:tav tm="0">
                                          <p:val>
                                            <p:fltVal val="0"/>
                                          </p:val>
                                        </p:tav>
                                        <p:tav tm="100000">
                                          <p:val>
                                            <p:strVal val="#ppt_w"/>
                                          </p:val>
                                        </p:tav>
                                      </p:tavLst>
                                    </p:anim>
                                    <p:anim calcmode="lin" valueType="num">
                                      <p:cBhvr>
                                        <p:cTn id="203" dur="250" fill="hold"/>
                                        <p:tgtEl>
                                          <p:spTgt spid="173"/>
                                        </p:tgtEl>
                                        <p:attrNameLst>
                                          <p:attrName>ppt_h</p:attrName>
                                        </p:attrNameLst>
                                      </p:cBhvr>
                                      <p:tavLst>
                                        <p:tav tm="0">
                                          <p:val>
                                            <p:fltVal val="0"/>
                                          </p:val>
                                        </p:tav>
                                        <p:tav tm="100000">
                                          <p:val>
                                            <p:strVal val="#ppt_h"/>
                                          </p:val>
                                        </p:tav>
                                      </p:tavLst>
                                    </p:anim>
                                    <p:animEffect transition="in" filter="fade">
                                      <p:cBhvr>
                                        <p:cTn id="204" dur="250"/>
                                        <p:tgtEl>
                                          <p:spTgt spid="173"/>
                                        </p:tgtEl>
                                      </p:cBhvr>
                                    </p:animEffect>
                                  </p:childTnLst>
                                </p:cTn>
                              </p:par>
                              <p:par>
                                <p:cTn id="205" presetID="53" presetClass="entr" presetSubtype="16" fill="hold" grpId="0" nodeType="withEffect">
                                  <p:stCondLst>
                                    <p:cond delay="300"/>
                                  </p:stCondLst>
                                  <p:childTnLst>
                                    <p:set>
                                      <p:cBhvr>
                                        <p:cTn id="206" dur="1" fill="hold">
                                          <p:stCondLst>
                                            <p:cond delay="0"/>
                                          </p:stCondLst>
                                        </p:cTn>
                                        <p:tgtEl>
                                          <p:spTgt spid="179"/>
                                        </p:tgtEl>
                                        <p:attrNameLst>
                                          <p:attrName>style.visibility</p:attrName>
                                        </p:attrNameLst>
                                      </p:cBhvr>
                                      <p:to>
                                        <p:strVal val="visible"/>
                                      </p:to>
                                    </p:set>
                                    <p:anim calcmode="lin" valueType="num">
                                      <p:cBhvr>
                                        <p:cTn id="207" dur="250" fill="hold"/>
                                        <p:tgtEl>
                                          <p:spTgt spid="179"/>
                                        </p:tgtEl>
                                        <p:attrNameLst>
                                          <p:attrName>ppt_w</p:attrName>
                                        </p:attrNameLst>
                                      </p:cBhvr>
                                      <p:tavLst>
                                        <p:tav tm="0">
                                          <p:val>
                                            <p:fltVal val="0"/>
                                          </p:val>
                                        </p:tav>
                                        <p:tav tm="100000">
                                          <p:val>
                                            <p:strVal val="#ppt_w"/>
                                          </p:val>
                                        </p:tav>
                                      </p:tavLst>
                                    </p:anim>
                                    <p:anim calcmode="lin" valueType="num">
                                      <p:cBhvr>
                                        <p:cTn id="208" dur="250" fill="hold"/>
                                        <p:tgtEl>
                                          <p:spTgt spid="179"/>
                                        </p:tgtEl>
                                        <p:attrNameLst>
                                          <p:attrName>ppt_h</p:attrName>
                                        </p:attrNameLst>
                                      </p:cBhvr>
                                      <p:tavLst>
                                        <p:tav tm="0">
                                          <p:val>
                                            <p:fltVal val="0"/>
                                          </p:val>
                                        </p:tav>
                                        <p:tav tm="100000">
                                          <p:val>
                                            <p:strVal val="#ppt_h"/>
                                          </p:val>
                                        </p:tav>
                                      </p:tavLst>
                                    </p:anim>
                                    <p:animEffect transition="in" filter="fade">
                                      <p:cBhvr>
                                        <p:cTn id="209" dur="250"/>
                                        <p:tgtEl>
                                          <p:spTgt spid="179"/>
                                        </p:tgtEl>
                                      </p:cBhvr>
                                    </p:animEffect>
                                  </p:childTnLst>
                                </p:cTn>
                              </p:par>
                              <p:par>
                                <p:cTn id="210" presetID="53" presetClass="entr" presetSubtype="16" fill="hold" grpId="0" nodeType="withEffect">
                                  <p:stCondLst>
                                    <p:cond delay="2250"/>
                                  </p:stCondLst>
                                  <p:childTnLst>
                                    <p:set>
                                      <p:cBhvr>
                                        <p:cTn id="211" dur="1" fill="hold">
                                          <p:stCondLst>
                                            <p:cond delay="0"/>
                                          </p:stCondLst>
                                        </p:cTn>
                                        <p:tgtEl>
                                          <p:spTgt spid="180"/>
                                        </p:tgtEl>
                                        <p:attrNameLst>
                                          <p:attrName>style.visibility</p:attrName>
                                        </p:attrNameLst>
                                      </p:cBhvr>
                                      <p:to>
                                        <p:strVal val="visible"/>
                                      </p:to>
                                    </p:set>
                                    <p:anim calcmode="lin" valueType="num">
                                      <p:cBhvr>
                                        <p:cTn id="212" dur="250" fill="hold"/>
                                        <p:tgtEl>
                                          <p:spTgt spid="180"/>
                                        </p:tgtEl>
                                        <p:attrNameLst>
                                          <p:attrName>ppt_w</p:attrName>
                                        </p:attrNameLst>
                                      </p:cBhvr>
                                      <p:tavLst>
                                        <p:tav tm="0">
                                          <p:val>
                                            <p:fltVal val="0"/>
                                          </p:val>
                                        </p:tav>
                                        <p:tav tm="100000">
                                          <p:val>
                                            <p:strVal val="#ppt_w"/>
                                          </p:val>
                                        </p:tav>
                                      </p:tavLst>
                                    </p:anim>
                                    <p:anim calcmode="lin" valueType="num">
                                      <p:cBhvr>
                                        <p:cTn id="213" dur="250" fill="hold"/>
                                        <p:tgtEl>
                                          <p:spTgt spid="180"/>
                                        </p:tgtEl>
                                        <p:attrNameLst>
                                          <p:attrName>ppt_h</p:attrName>
                                        </p:attrNameLst>
                                      </p:cBhvr>
                                      <p:tavLst>
                                        <p:tav tm="0">
                                          <p:val>
                                            <p:fltVal val="0"/>
                                          </p:val>
                                        </p:tav>
                                        <p:tav tm="100000">
                                          <p:val>
                                            <p:strVal val="#ppt_h"/>
                                          </p:val>
                                        </p:tav>
                                      </p:tavLst>
                                    </p:anim>
                                    <p:animEffect transition="in" filter="fade">
                                      <p:cBhvr>
                                        <p:cTn id="214" dur="250"/>
                                        <p:tgtEl>
                                          <p:spTgt spid="180"/>
                                        </p:tgtEl>
                                      </p:cBhvr>
                                    </p:animEffect>
                                  </p:childTnLst>
                                </p:cTn>
                              </p:par>
                              <p:par>
                                <p:cTn id="215" presetID="53" presetClass="entr" presetSubtype="16" fill="hold" grpId="0" nodeType="withEffect">
                                  <p:stCondLst>
                                    <p:cond delay="900"/>
                                  </p:stCondLst>
                                  <p:childTnLst>
                                    <p:set>
                                      <p:cBhvr>
                                        <p:cTn id="216" dur="1" fill="hold">
                                          <p:stCondLst>
                                            <p:cond delay="0"/>
                                          </p:stCondLst>
                                        </p:cTn>
                                        <p:tgtEl>
                                          <p:spTgt spid="187"/>
                                        </p:tgtEl>
                                        <p:attrNameLst>
                                          <p:attrName>style.visibility</p:attrName>
                                        </p:attrNameLst>
                                      </p:cBhvr>
                                      <p:to>
                                        <p:strVal val="visible"/>
                                      </p:to>
                                    </p:set>
                                    <p:anim calcmode="lin" valueType="num">
                                      <p:cBhvr>
                                        <p:cTn id="217" dur="250" fill="hold"/>
                                        <p:tgtEl>
                                          <p:spTgt spid="187"/>
                                        </p:tgtEl>
                                        <p:attrNameLst>
                                          <p:attrName>ppt_w</p:attrName>
                                        </p:attrNameLst>
                                      </p:cBhvr>
                                      <p:tavLst>
                                        <p:tav tm="0">
                                          <p:val>
                                            <p:fltVal val="0"/>
                                          </p:val>
                                        </p:tav>
                                        <p:tav tm="100000">
                                          <p:val>
                                            <p:strVal val="#ppt_w"/>
                                          </p:val>
                                        </p:tav>
                                      </p:tavLst>
                                    </p:anim>
                                    <p:anim calcmode="lin" valueType="num">
                                      <p:cBhvr>
                                        <p:cTn id="218" dur="250" fill="hold"/>
                                        <p:tgtEl>
                                          <p:spTgt spid="187"/>
                                        </p:tgtEl>
                                        <p:attrNameLst>
                                          <p:attrName>ppt_h</p:attrName>
                                        </p:attrNameLst>
                                      </p:cBhvr>
                                      <p:tavLst>
                                        <p:tav tm="0">
                                          <p:val>
                                            <p:fltVal val="0"/>
                                          </p:val>
                                        </p:tav>
                                        <p:tav tm="100000">
                                          <p:val>
                                            <p:strVal val="#ppt_h"/>
                                          </p:val>
                                        </p:tav>
                                      </p:tavLst>
                                    </p:anim>
                                    <p:animEffect transition="in" filter="fade">
                                      <p:cBhvr>
                                        <p:cTn id="219" dur="250"/>
                                        <p:tgtEl>
                                          <p:spTgt spid="187"/>
                                        </p:tgtEl>
                                      </p:cBhvr>
                                    </p:animEffect>
                                  </p:childTnLst>
                                </p:cTn>
                              </p:par>
                              <p:par>
                                <p:cTn id="220" presetID="53" presetClass="entr" presetSubtype="16" fill="hold" grpId="0" nodeType="withEffect">
                                  <p:stCondLst>
                                    <p:cond delay="500"/>
                                  </p:stCondLst>
                                  <p:childTnLst>
                                    <p:set>
                                      <p:cBhvr>
                                        <p:cTn id="221" dur="1" fill="hold">
                                          <p:stCondLst>
                                            <p:cond delay="0"/>
                                          </p:stCondLst>
                                        </p:cTn>
                                        <p:tgtEl>
                                          <p:spTgt spid="188"/>
                                        </p:tgtEl>
                                        <p:attrNameLst>
                                          <p:attrName>style.visibility</p:attrName>
                                        </p:attrNameLst>
                                      </p:cBhvr>
                                      <p:to>
                                        <p:strVal val="visible"/>
                                      </p:to>
                                    </p:set>
                                    <p:anim calcmode="lin" valueType="num">
                                      <p:cBhvr>
                                        <p:cTn id="222" dur="250" fill="hold"/>
                                        <p:tgtEl>
                                          <p:spTgt spid="188"/>
                                        </p:tgtEl>
                                        <p:attrNameLst>
                                          <p:attrName>ppt_w</p:attrName>
                                        </p:attrNameLst>
                                      </p:cBhvr>
                                      <p:tavLst>
                                        <p:tav tm="0">
                                          <p:val>
                                            <p:fltVal val="0"/>
                                          </p:val>
                                        </p:tav>
                                        <p:tav tm="100000">
                                          <p:val>
                                            <p:strVal val="#ppt_w"/>
                                          </p:val>
                                        </p:tav>
                                      </p:tavLst>
                                    </p:anim>
                                    <p:anim calcmode="lin" valueType="num">
                                      <p:cBhvr>
                                        <p:cTn id="223" dur="250" fill="hold"/>
                                        <p:tgtEl>
                                          <p:spTgt spid="188"/>
                                        </p:tgtEl>
                                        <p:attrNameLst>
                                          <p:attrName>ppt_h</p:attrName>
                                        </p:attrNameLst>
                                      </p:cBhvr>
                                      <p:tavLst>
                                        <p:tav tm="0">
                                          <p:val>
                                            <p:fltVal val="0"/>
                                          </p:val>
                                        </p:tav>
                                        <p:tav tm="100000">
                                          <p:val>
                                            <p:strVal val="#ppt_h"/>
                                          </p:val>
                                        </p:tav>
                                      </p:tavLst>
                                    </p:anim>
                                    <p:animEffect transition="in" filter="fade">
                                      <p:cBhvr>
                                        <p:cTn id="224" dur="250"/>
                                        <p:tgtEl>
                                          <p:spTgt spid="188"/>
                                        </p:tgtEl>
                                      </p:cBhvr>
                                    </p:animEffect>
                                  </p:childTnLst>
                                </p:cTn>
                              </p:par>
                              <p:par>
                                <p:cTn id="225" presetID="53" presetClass="entr" presetSubtype="16" fill="hold" grpId="0" nodeType="withEffect">
                                  <p:stCondLst>
                                    <p:cond delay="400"/>
                                  </p:stCondLst>
                                  <p:childTnLst>
                                    <p:set>
                                      <p:cBhvr>
                                        <p:cTn id="226" dur="1" fill="hold">
                                          <p:stCondLst>
                                            <p:cond delay="0"/>
                                          </p:stCondLst>
                                        </p:cTn>
                                        <p:tgtEl>
                                          <p:spTgt spid="189"/>
                                        </p:tgtEl>
                                        <p:attrNameLst>
                                          <p:attrName>style.visibility</p:attrName>
                                        </p:attrNameLst>
                                      </p:cBhvr>
                                      <p:to>
                                        <p:strVal val="visible"/>
                                      </p:to>
                                    </p:set>
                                    <p:anim calcmode="lin" valueType="num">
                                      <p:cBhvr>
                                        <p:cTn id="227" dur="250" fill="hold"/>
                                        <p:tgtEl>
                                          <p:spTgt spid="189"/>
                                        </p:tgtEl>
                                        <p:attrNameLst>
                                          <p:attrName>ppt_w</p:attrName>
                                        </p:attrNameLst>
                                      </p:cBhvr>
                                      <p:tavLst>
                                        <p:tav tm="0">
                                          <p:val>
                                            <p:fltVal val="0"/>
                                          </p:val>
                                        </p:tav>
                                        <p:tav tm="100000">
                                          <p:val>
                                            <p:strVal val="#ppt_w"/>
                                          </p:val>
                                        </p:tav>
                                      </p:tavLst>
                                    </p:anim>
                                    <p:anim calcmode="lin" valueType="num">
                                      <p:cBhvr>
                                        <p:cTn id="228" dur="250" fill="hold"/>
                                        <p:tgtEl>
                                          <p:spTgt spid="189"/>
                                        </p:tgtEl>
                                        <p:attrNameLst>
                                          <p:attrName>ppt_h</p:attrName>
                                        </p:attrNameLst>
                                      </p:cBhvr>
                                      <p:tavLst>
                                        <p:tav tm="0">
                                          <p:val>
                                            <p:fltVal val="0"/>
                                          </p:val>
                                        </p:tav>
                                        <p:tav tm="100000">
                                          <p:val>
                                            <p:strVal val="#ppt_h"/>
                                          </p:val>
                                        </p:tav>
                                      </p:tavLst>
                                    </p:anim>
                                    <p:animEffect transition="in" filter="fade">
                                      <p:cBhvr>
                                        <p:cTn id="229" dur="250"/>
                                        <p:tgtEl>
                                          <p:spTgt spid="189"/>
                                        </p:tgtEl>
                                      </p:cBhvr>
                                    </p:animEffect>
                                  </p:childTnLst>
                                </p:cTn>
                              </p:par>
                              <p:par>
                                <p:cTn id="230" presetID="53" presetClass="entr" presetSubtype="16" fill="hold" grpId="0" nodeType="withEffect">
                                  <p:stCondLst>
                                    <p:cond delay="900"/>
                                  </p:stCondLst>
                                  <p:childTnLst>
                                    <p:set>
                                      <p:cBhvr>
                                        <p:cTn id="231" dur="1" fill="hold">
                                          <p:stCondLst>
                                            <p:cond delay="0"/>
                                          </p:stCondLst>
                                        </p:cTn>
                                        <p:tgtEl>
                                          <p:spTgt spid="193"/>
                                        </p:tgtEl>
                                        <p:attrNameLst>
                                          <p:attrName>style.visibility</p:attrName>
                                        </p:attrNameLst>
                                      </p:cBhvr>
                                      <p:to>
                                        <p:strVal val="visible"/>
                                      </p:to>
                                    </p:set>
                                    <p:anim calcmode="lin" valueType="num">
                                      <p:cBhvr>
                                        <p:cTn id="232" dur="250" fill="hold"/>
                                        <p:tgtEl>
                                          <p:spTgt spid="193"/>
                                        </p:tgtEl>
                                        <p:attrNameLst>
                                          <p:attrName>ppt_w</p:attrName>
                                        </p:attrNameLst>
                                      </p:cBhvr>
                                      <p:tavLst>
                                        <p:tav tm="0">
                                          <p:val>
                                            <p:fltVal val="0"/>
                                          </p:val>
                                        </p:tav>
                                        <p:tav tm="100000">
                                          <p:val>
                                            <p:strVal val="#ppt_w"/>
                                          </p:val>
                                        </p:tav>
                                      </p:tavLst>
                                    </p:anim>
                                    <p:anim calcmode="lin" valueType="num">
                                      <p:cBhvr>
                                        <p:cTn id="233" dur="250" fill="hold"/>
                                        <p:tgtEl>
                                          <p:spTgt spid="193"/>
                                        </p:tgtEl>
                                        <p:attrNameLst>
                                          <p:attrName>ppt_h</p:attrName>
                                        </p:attrNameLst>
                                      </p:cBhvr>
                                      <p:tavLst>
                                        <p:tav tm="0">
                                          <p:val>
                                            <p:fltVal val="0"/>
                                          </p:val>
                                        </p:tav>
                                        <p:tav tm="100000">
                                          <p:val>
                                            <p:strVal val="#ppt_h"/>
                                          </p:val>
                                        </p:tav>
                                      </p:tavLst>
                                    </p:anim>
                                    <p:animEffect transition="in" filter="fade">
                                      <p:cBhvr>
                                        <p:cTn id="234" dur="250"/>
                                        <p:tgtEl>
                                          <p:spTgt spid="193"/>
                                        </p:tgtEl>
                                      </p:cBhvr>
                                    </p:animEffect>
                                  </p:childTnLst>
                                </p:cTn>
                              </p:par>
                              <p:par>
                                <p:cTn id="235" presetID="53" presetClass="entr" presetSubtype="16" fill="hold" grpId="0" nodeType="withEffect">
                                  <p:stCondLst>
                                    <p:cond delay="1200"/>
                                  </p:stCondLst>
                                  <p:childTnLst>
                                    <p:set>
                                      <p:cBhvr>
                                        <p:cTn id="236" dur="1" fill="hold">
                                          <p:stCondLst>
                                            <p:cond delay="0"/>
                                          </p:stCondLst>
                                        </p:cTn>
                                        <p:tgtEl>
                                          <p:spTgt spid="194"/>
                                        </p:tgtEl>
                                        <p:attrNameLst>
                                          <p:attrName>style.visibility</p:attrName>
                                        </p:attrNameLst>
                                      </p:cBhvr>
                                      <p:to>
                                        <p:strVal val="visible"/>
                                      </p:to>
                                    </p:set>
                                    <p:anim calcmode="lin" valueType="num">
                                      <p:cBhvr>
                                        <p:cTn id="237" dur="250" fill="hold"/>
                                        <p:tgtEl>
                                          <p:spTgt spid="194"/>
                                        </p:tgtEl>
                                        <p:attrNameLst>
                                          <p:attrName>ppt_w</p:attrName>
                                        </p:attrNameLst>
                                      </p:cBhvr>
                                      <p:tavLst>
                                        <p:tav tm="0">
                                          <p:val>
                                            <p:fltVal val="0"/>
                                          </p:val>
                                        </p:tav>
                                        <p:tav tm="100000">
                                          <p:val>
                                            <p:strVal val="#ppt_w"/>
                                          </p:val>
                                        </p:tav>
                                      </p:tavLst>
                                    </p:anim>
                                    <p:anim calcmode="lin" valueType="num">
                                      <p:cBhvr>
                                        <p:cTn id="238" dur="250" fill="hold"/>
                                        <p:tgtEl>
                                          <p:spTgt spid="194"/>
                                        </p:tgtEl>
                                        <p:attrNameLst>
                                          <p:attrName>ppt_h</p:attrName>
                                        </p:attrNameLst>
                                      </p:cBhvr>
                                      <p:tavLst>
                                        <p:tav tm="0">
                                          <p:val>
                                            <p:fltVal val="0"/>
                                          </p:val>
                                        </p:tav>
                                        <p:tav tm="100000">
                                          <p:val>
                                            <p:strVal val="#ppt_h"/>
                                          </p:val>
                                        </p:tav>
                                      </p:tavLst>
                                    </p:anim>
                                    <p:animEffect transition="in" filter="fade">
                                      <p:cBhvr>
                                        <p:cTn id="239" dur="250"/>
                                        <p:tgtEl>
                                          <p:spTgt spid="194"/>
                                        </p:tgtEl>
                                      </p:cBhvr>
                                    </p:animEffect>
                                  </p:childTnLst>
                                </p:cTn>
                              </p:par>
                              <p:par>
                                <p:cTn id="240" presetID="53" presetClass="entr" presetSubtype="16" fill="hold" grpId="0" nodeType="withEffect">
                                  <p:stCondLst>
                                    <p:cond delay="300"/>
                                  </p:stCondLst>
                                  <p:childTnLst>
                                    <p:set>
                                      <p:cBhvr>
                                        <p:cTn id="241" dur="1" fill="hold">
                                          <p:stCondLst>
                                            <p:cond delay="0"/>
                                          </p:stCondLst>
                                        </p:cTn>
                                        <p:tgtEl>
                                          <p:spTgt spid="195"/>
                                        </p:tgtEl>
                                        <p:attrNameLst>
                                          <p:attrName>style.visibility</p:attrName>
                                        </p:attrNameLst>
                                      </p:cBhvr>
                                      <p:to>
                                        <p:strVal val="visible"/>
                                      </p:to>
                                    </p:set>
                                    <p:anim calcmode="lin" valueType="num">
                                      <p:cBhvr>
                                        <p:cTn id="242" dur="250" fill="hold"/>
                                        <p:tgtEl>
                                          <p:spTgt spid="195"/>
                                        </p:tgtEl>
                                        <p:attrNameLst>
                                          <p:attrName>ppt_w</p:attrName>
                                        </p:attrNameLst>
                                      </p:cBhvr>
                                      <p:tavLst>
                                        <p:tav tm="0">
                                          <p:val>
                                            <p:fltVal val="0"/>
                                          </p:val>
                                        </p:tav>
                                        <p:tav tm="100000">
                                          <p:val>
                                            <p:strVal val="#ppt_w"/>
                                          </p:val>
                                        </p:tav>
                                      </p:tavLst>
                                    </p:anim>
                                    <p:anim calcmode="lin" valueType="num">
                                      <p:cBhvr>
                                        <p:cTn id="243" dur="250" fill="hold"/>
                                        <p:tgtEl>
                                          <p:spTgt spid="195"/>
                                        </p:tgtEl>
                                        <p:attrNameLst>
                                          <p:attrName>ppt_h</p:attrName>
                                        </p:attrNameLst>
                                      </p:cBhvr>
                                      <p:tavLst>
                                        <p:tav tm="0">
                                          <p:val>
                                            <p:fltVal val="0"/>
                                          </p:val>
                                        </p:tav>
                                        <p:tav tm="100000">
                                          <p:val>
                                            <p:strVal val="#ppt_h"/>
                                          </p:val>
                                        </p:tav>
                                      </p:tavLst>
                                    </p:anim>
                                    <p:animEffect transition="in" filter="fade">
                                      <p:cBhvr>
                                        <p:cTn id="244" dur="250"/>
                                        <p:tgtEl>
                                          <p:spTgt spid="195"/>
                                        </p:tgtEl>
                                      </p:cBhvr>
                                    </p:animEffect>
                                  </p:childTnLst>
                                </p:cTn>
                              </p:par>
                              <p:par>
                                <p:cTn id="245" presetID="53" presetClass="entr" presetSubtype="16" fill="hold" grpId="0" nodeType="withEffect">
                                  <p:stCondLst>
                                    <p:cond delay="2250"/>
                                  </p:stCondLst>
                                  <p:childTnLst>
                                    <p:set>
                                      <p:cBhvr>
                                        <p:cTn id="246" dur="1" fill="hold">
                                          <p:stCondLst>
                                            <p:cond delay="0"/>
                                          </p:stCondLst>
                                        </p:cTn>
                                        <p:tgtEl>
                                          <p:spTgt spid="196"/>
                                        </p:tgtEl>
                                        <p:attrNameLst>
                                          <p:attrName>style.visibility</p:attrName>
                                        </p:attrNameLst>
                                      </p:cBhvr>
                                      <p:to>
                                        <p:strVal val="visible"/>
                                      </p:to>
                                    </p:set>
                                    <p:anim calcmode="lin" valueType="num">
                                      <p:cBhvr>
                                        <p:cTn id="247" dur="250" fill="hold"/>
                                        <p:tgtEl>
                                          <p:spTgt spid="196"/>
                                        </p:tgtEl>
                                        <p:attrNameLst>
                                          <p:attrName>ppt_w</p:attrName>
                                        </p:attrNameLst>
                                      </p:cBhvr>
                                      <p:tavLst>
                                        <p:tav tm="0">
                                          <p:val>
                                            <p:fltVal val="0"/>
                                          </p:val>
                                        </p:tav>
                                        <p:tav tm="100000">
                                          <p:val>
                                            <p:strVal val="#ppt_w"/>
                                          </p:val>
                                        </p:tav>
                                      </p:tavLst>
                                    </p:anim>
                                    <p:anim calcmode="lin" valueType="num">
                                      <p:cBhvr>
                                        <p:cTn id="248" dur="250" fill="hold"/>
                                        <p:tgtEl>
                                          <p:spTgt spid="196"/>
                                        </p:tgtEl>
                                        <p:attrNameLst>
                                          <p:attrName>ppt_h</p:attrName>
                                        </p:attrNameLst>
                                      </p:cBhvr>
                                      <p:tavLst>
                                        <p:tav tm="0">
                                          <p:val>
                                            <p:fltVal val="0"/>
                                          </p:val>
                                        </p:tav>
                                        <p:tav tm="100000">
                                          <p:val>
                                            <p:strVal val="#ppt_h"/>
                                          </p:val>
                                        </p:tav>
                                      </p:tavLst>
                                    </p:anim>
                                    <p:animEffect transition="in" filter="fade">
                                      <p:cBhvr>
                                        <p:cTn id="249" dur="250"/>
                                        <p:tgtEl>
                                          <p:spTgt spid="196"/>
                                        </p:tgtEl>
                                      </p:cBhvr>
                                    </p:animEffect>
                                  </p:childTnLst>
                                </p:cTn>
                              </p:par>
                              <p:par>
                                <p:cTn id="250" presetID="53" presetClass="entr" presetSubtype="16" fill="hold" grpId="0" nodeType="withEffect">
                                  <p:stCondLst>
                                    <p:cond delay="2000"/>
                                  </p:stCondLst>
                                  <p:childTnLst>
                                    <p:set>
                                      <p:cBhvr>
                                        <p:cTn id="251" dur="1" fill="hold">
                                          <p:stCondLst>
                                            <p:cond delay="0"/>
                                          </p:stCondLst>
                                        </p:cTn>
                                        <p:tgtEl>
                                          <p:spTgt spid="197"/>
                                        </p:tgtEl>
                                        <p:attrNameLst>
                                          <p:attrName>style.visibility</p:attrName>
                                        </p:attrNameLst>
                                      </p:cBhvr>
                                      <p:to>
                                        <p:strVal val="visible"/>
                                      </p:to>
                                    </p:set>
                                    <p:anim calcmode="lin" valueType="num">
                                      <p:cBhvr>
                                        <p:cTn id="252" dur="250" fill="hold"/>
                                        <p:tgtEl>
                                          <p:spTgt spid="197"/>
                                        </p:tgtEl>
                                        <p:attrNameLst>
                                          <p:attrName>ppt_w</p:attrName>
                                        </p:attrNameLst>
                                      </p:cBhvr>
                                      <p:tavLst>
                                        <p:tav tm="0">
                                          <p:val>
                                            <p:fltVal val="0"/>
                                          </p:val>
                                        </p:tav>
                                        <p:tav tm="100000">
                                          <p:val>
                                            <p:strVal val="#ppt_w"/>
                                          </p:val>
                                        </p:tav>
                                      </p:tavLst>
                                    </p:anim>
                                    <p:anim calcmode="lin" valueType="num">
                                      <p:cBhvr>
                                        <p:cTn id="253" dur="250" fill="hold"/>
                                        <p:tgtEl>
                                          <p:spTgt spid="197"/>
                                        </p:tgtEl>
                                        <p:attrNameLst>
                                          <p:attrName>ppt_h</p:attrName>
                                        </p:attrNameLst>
                                      </p:cBhvr>
                                      <p:tavLst>
                                        <p:tav tm="0">
                                          <p:val>
                                            <p:fltVal val="0"/>
                                          </p:val>
                                        </p:tav>
                                        <p:tav tm="100000">
                                          <p:val>
                                            <p:strVal val="#ppt_h"/>
                                          </p:val>
                                        </p:tav>
                                      </p:tavLst>
                                    </p:anim>
                                    <p:animEffect transition="in" filter="fade">
                                      <p:cBhvr>
                                        <p:cTn id="254" dur="250"/>
                                        <p:tgtEl>
                                          <p:spTgt spid="197"/>
                                        </p:tgtEl>
                                      </p:cBhvr>
                                    </p:animEffect>
                                  </p:childTnLst>
                                </p:cTn>
                              </p:par>
                              <p:par>
                                <p:cTn id="255" presetID="53" presetClass="entr" presetSubtype="16" fill="hold" grpId="0" nodeType="withEffect">
                                  <p:stCondLst>
                                    <p:cond delay="700"/>
                                  </p:stCondLst>
                                  <p:childTnLst>
                                    <p:set>
                                      <p:cBhvr>
                                        <p:cTn id="256" dur="1" fill="hold">
                                          <p:stCondLst>
                                            <p:cond delay="0"/>
                                          </p:stCondLst>
                                        </p:cTn>
                                        <p:tgtEl>
                                          <p:spTgt spid="198"/>
                                        </p:tgtEl>
                                        <p:attrNameLst>
                                          <p:attrName>style.visibility</p:attrName>
                                        </p:attrNameLst>
                                      </p:cBhvr>
                                      <p:to>
                                        <p:strVal val="visible"/>
                                      </p:to>
                                    </p:set>
                                    <p:anim calcmode="lin" valueType="num">
                                      <p:cBhvr>
                                        <p:cTn id="257" dur="250" fill="hold"/>
                                        <p:tgtEl>
                                          <p:spTgt spid="198"/>
                                        </p:tgtEl>
                                        <p:attrNameLst>
                                          <p:attrName>ppt_w</p:attrName>
                                        </p:attrNameLst>
                                      </p:cBhvr>
                                      <p:tavLst>
                                        <p:tav tm="0">
                                          <p:val>
                                            <p:fltVal val="0"/>
                                          </p:val>
                                        </p:tav>
                                        <p:tav tm="100000">
                                          <p:val>
                                            <p:strVal val="#ppt_w"/>
                                          </p:val>
                                        </p:tav>
                                      </p:tavLst>
                                    </p:anim>
                                    <p:anim calcmode="lin" valueType="num">
                                      <p:cBhvr>
                                        <p:cTn id="258" dur="250" fill="hold"/>
                                        <p:tgtEl>
                                          <p:spTgt spid="198"/>
                                        </p:tgtEl>
                                        <p:attrNameLst>
                                          <p:attrName>ppt_h</p:attrName>
                                        </p:attrNameLst>
                                      </p:cBhvr>
                                      <p:tavLst>
                                        <p:tav tm="0">
                                          <p:val>
                                            <p:fltVal val="0"/>
                                          </p:val>
                                        </p:tav>
                                        <p:tav tm="100000">
                                          <p:val>
                                            <p:strVal val="#ppt_h"/>
                                          </p:val>
                                        </p:tav>
                                      </p:tavLst>
                                    </p:anim>
                                    <p:animEffect transition="in" filter="fade">
                                      <p:cBhvr>
                                        <p:cTn id="259" dur="250"/>
                                        <p:tgtEl>
                                          <p:spTgt spid="198"/>
                                        </p:tgtEl>
                                      </p:cBhvr>
                                    </p:animEffect>
                                  </p:childTnLst>
                                </p:cTn>
                              </p:par>
                              <p:par>
                                <p:cTn id="260" presetID="53" presetClass="entr" presetSubtype="16" fill="hold" grpId="0" nodeType="withEffect">
                                  <p:stCondLst>
                                    <p:cond delay="200"/>
                                  </p:stCondLst>
                                  <p:childTnLst>
                                    <p:set>
                                      <p:cBhvr>
                                        <p:cTn id="261" dur="1" fill="hold">
                                          <p:stCondLst>
                                            <p:cond delay="0"/>
                                          </p:stCondLst>
                                        </p:cTn>
                                        <p:tgtEl>
                                          <p:spTgt spid="203"/>
                                        </p:tgtEl>
                                        <p:attrNameLst>
                                          <p:attrName>style.visibility</p:attrName>
                                        </p:attrNameLst>
                                      </p:cBhvr>
                                      <p:to>
                                        <p:strVal val="visible"/>
                                      </p:to>
                                    </p:set>
                                    <p:anim calcmode="lin" valueType="num">
                                      <p:cBhvr>
                                        <p:cTn id="262" dur="250" fill="hold"/>
                                        <p:tgtEl>
                                          <p:spTgt spid="203"/>
                                        </p:tgtEl>
                                        <p:attrNameLst>
                                          <p:attrName>ppt_w</p:attrName>
                                        </p:attrNameLst>
                                      </p:cBhvr>
                                      <p:tavLst>
                                        <p:tav tm="0">
                                          <p:val>
                                            <p:fltVal val="0"/>
                                          </p:val>
                                        </p:tav>
                                        <p:tav tm="100000">
                                          <p:val>
                                            <p:strVal val="#ppt_w"/>
                                          </p:val>
                                        </p:tav>
                                      </p:tavLst>
                                    </p:anim>
                                    <p:anim calcmode="lin" valueType="num">
                                      <p:cBhvr>
                                        <p:cTn id="263" dur="250" fill="hold"/>
                                        <p:tgtEl>
                                          <p:spTgt spid="203"/>
                                        </p:tgtEl>
                                        <p:attrNameLst>
                                          <p:attrName>ppt_h</p:attrName>
                                        </p:attrNameLst>
                                      </p:cBhvr>
                                      <p:tavLst>
                                        <p:tav tm="0">
                                          <p:val>
                                            <p:fltVal val="0"/>
                                          </p:val>
                                        </p:tav>
                                        <p:tav tm="100000">
                                          <p:val>
                                            <p:strVal val="#ppt_h"/>
                                          </p:val>
                                        </p:tav>
                                      </p:tavLst>
                                    </p:anim>
                                    <p:animEffect transition="in" filter="fade">
                                      <p:cBhvr>
                                        <p:cTn id="264" dur="250"/>
                                        <p:tgtEl>
                                          <p:spTgt spid="203"/>
                                        </p:tgtEl>
                                      </p:cBhvr>
                                    </p:animEffect>
                                  </p:childTnLst>
                                </p:cTn>
                              </p:par>
                              <p:par>
                                <p:cTn id="265" presetID="53" presetClass="entr" presetSubtype="16" fill="hold" grpId="0" nodeType="withEffect">
                                  <p:stCondLst>
                                    <p:cond delay="1000"/>
                                  </p:stCondLst>
                                  <p:childTnLst>
                                    <p:set>
                                      <p:cBhvr>
                                        <p:cTn id="266" dur="1" fill="hold">
                                          <p:stCondLst>
                                            <p:cond delay="0"/>
                                          </p:stCondLst>
                                        </p:cTn>
                                        <p:tgtEl>
                                          <p:spTgt spid="204"/>
                                        </p:tgtEl>
                                        <p:attrNameLst>
                                          <p:attrName>style.visibility</p:attrName>
                                        </p:attrNameLst>
                                      </p:cBhvr>
                                      <p:to>
                                        <p:strVal val="visible"/>
                                      </p:to>
                                    </p:set>
                                    <p:anim calcmode="lin" valueType="num">
                                      <p:cBhvr>
                                        <p:cTn id="267" dur="250" fill="hold"/>
                                        <p:tgtEl>
                                          <p:spTgt spid="204"/>
                                        </p:tgtEl>
                                        <p:attrNameLst>
                                          <p:attrName>ppt_w</p:attrName>
                                        </p:attrNameLst>
                                      </p:cBhvr>
                                      <p:tavLst>
                                        <p:tav tm="0">
                                          <p:val>
                                            <p:fltVal val="0"/>
                                          </p:val>
                                        </p:tav>
                                        <p:tav tm="100000">
                                          <p:val>
                                            <p:strVal val="#ppt_w"/>
                                          </p:val>
                                        </p:tav>
                                      </p:tavLst>
                                    </p:anim>
                                    <p:anim calcmode="lin" valueType="num">
                                      <p:cBhvr>
                                        <p:cTn id="268" dur="250" fill="hold"/>
                                        <p:tgtEl>
                                          <p:spTgt spid="204"/>
                                        </p:tgtEl>
                                        <p:attrNameLst>
                                          <p:attrName>ppt_h</p:attrName>
                                        </p:attrNameLst>
                                      </p:cBhvr>
                                      <p:tavLst>
                                        <p:tav tm="0">
                                          <p:val>
                                            <p:fltVal val="0"/>
                                          </p:val>
                                        </p:tav>
                                        <p:tav tm="100000">
                                          <p:val>
                                            <p:strVal val="#ppt_h"/>
                                          </p:val>
                                        </p:tav>
                                      </p:tavLst>
                                    </p:anim>
                                    <p:animEffect transition="in" filter="fade">
                                      <p:cBhvr>
                                        <p:cTn id="269" dur="250"/>
                                        <p:tgtEl>
                                          <p:spTgt spid="204"/>
                                        </p:tgtEl>
                                      </p:cBhvr>
                                    </p:animEffect>
                                  </p:childTnLst>
                                </p:cTn>
                              </p:par>
                              <p:par>
                                <p:cTn id="270" presetID="53" presetClass="entr" presetSubtype="16" fill="hold" grpId="0" nodeType="withEffect">
                                  <p:stCondLst>
                                    <p:cond delay="1300"/>
                                  </p:stCondLst>
                                  <p:childTnLst>
                                    <p:set>
                                      <p:cBhvr>
                                        <p:cTn id="271" dur="1" fill="hold">
                                          <p:stCondLst>
                                            <p:cond delay="0"/>
                                          </p:stCondLst>
                                        </p:cTn>
                                        <p:tgtEl>
                                          <p:spTgt spid="205"/>
                                        </p:tgtEl>
                                        <p:attrNameLst>
                                          <p:attrName>style.visibility</p:attrName>
                                        </p:attrNameLst>
                                      </p:cBhvr>
                                      <p:to>
                                        <p:strVal val="visible"/>
                                      </p:to>
                                    </p:set>
                                    <p:anim calcmode="lin" valueType="num">
                                      <p:cBhvr>
                                        <p:cTn id="272" dur="250" fill="hold"/>
                                        <p:tgtEl>
                                          <p:spTgt spid="205"/>
                                        </p:tgtEl>
                                        <p:attrNameLst>
                                          <p:attrName>ppt_w</p:attrName>
                                        </p:attrNameLst>
                                      </p:cBhvr>
                                      <p:tavLst>
                                        <p:tav tm="0">
                                          <p:val>
                                            <p:fltVal val="0"/>
                                          </p:val>
                                        </p:tav>
                                        <p:tav tm="100000">
                                          <p:val>
                                            <p:strVal val="#ppt_w"/>
                                          </p:val>
                                        </p:tav>
                                      </p:tavLst>
                                    </p:anim>
                                    <p:anim calcmode="lin" valueType="num">
                                      <p:cBhvr>
                                        <p:cTn id="273" dur="250" fill="hold"/>
                                        <p:tgtEl>
                                          <p:spTgt spid="205"/>
                                        </p:tgtEl>
                                        <p:attrNameLst>
                                          <p:attrName>ppt_h</p:attrName>
                                        </p:attrNameLst>
                                      </p:cBhvr>
                                      <p:tavLst>
                                        <p:tav tm="0">
                                          <p:val>
                                            <p:fltVal val="0"/>
                                          </p:val>
                                        </p:tav>
                                        <p:tav tm="100000">
                                          <p:val>
                                            <p:strVal val="#ppt_h"/>
                                          </p:val>
                                        </p:tav>
                                      </p:tavLst>
                                    </p:anim>
                                    <p:animEffect transition="in" filter="fade">
                                      <p:cBhvr>
                                        <p:cTn id="274" dur="250"/>
                                        <p:tgtEl>
                                          <p:spTgt spid="205"/>
                                        </p:tgtEl>
                                      </p:cBhvr>
                                    </p:animEffect>
                                  </p:childTnLst>
                                </p:cTn>
                              </p:par>
                              <p:par>
                                <p:cTn id="275" presetID="53" presetClass="entr" presetSubtype="16" fill="hold" grpId="0" nodeType="withEffect">
                                  <p:stCondLst>
                                    <p:cond delay="1800"/>
                                  </p:stCondLst>
                                  <p:childTnLst>
                                    <p:set>
                                      <p:cBhvr>
                                        <p:cTn id="276" dur="1" fill="hold">
                                          <p:stCondLst>
                                            <p:cond delay="0"/>
                                          </p:stCondLst>
                                        </p:cTn>
                                        <p:tgtEl>
                                          <p:spTgt spid="212"/>
                                        </p:tgtEl>
                                        <p:attrNameLst>
                                          <p:attrName>style.visibility</p:attrName>
                                        </p:attrNameLst>
                                      </p:cBhvr>
                                      <p:to>
                                        <p:strVal val="visible"/>
                                      </p:to>
                                    </p:set>
                                    <p:anim calcmode="lin" valueType="num">
                                      <p:cBhvr>
                                        <p:cTn id="277" dur="250" fill="hold"/>
                                        <p:tgtEl>
                                          <p:spTgt spid="212"/>
                                        </p:tgtEl>
                                        <p:attrNameLst>
                                          <p:attrName>ppt_w</p:attrName>
                                        </p:attrNameLst>
                                      </p:cBhvr>
                                      <p:tavLst>
                                        <p:tav tm="0">
                                          <p:val>
                                            <p:fltVal val="0"/>
                                          </p:val>
                                        </p:tav>
                                        <p:tav tm="100000">
                                          <p:val>
                                            <p:strVal val="#ppt_w"/>
                                          </p:val>
                                        </p:tav>
                                      </p:tavLst>
                                    </p:anim>
                                    <p:anim calcmode="lin" valueType="num">
                                      <p:cBhvr>
                                        <p:cTn id="278" dur="250" fill="hold"/>
                                        <p:tgtEl>
                                          <p:spTgt spid="212"/>
                                        </p:tgtEl>
                                        <p:attrNameLst>
                                          <p:attrName>ppt_h</p:attrName>
                                        </p:attrNameLst>
                                      </p:cBhvr>
                                      <p:tavLst>
                                        <p:tav tm="0">
                                          <p:val>
                                            <p:fltVal val="0"/>
                                          </p:val>
                                        </p:tav>
                                        <p:tav tm="100000">
                                          <p:val>
                                            <p:strVal val="#ppt_h"/>
                                          </p:val>
                                        </p:tav>
                                      </p:tavLst>
                                    </p:anim>
                                    <p:animEffect transition="in" filter="fade">
                                      <p:cBhvr>
                                        <p:cTn id="279" dur="250"/>
                                        <p:tgtEl>
                                          <p:spTgt spid="212"/>
                                        </p:tgtEl>
                                      </p:cBhvr>
                                    </p:animEffect>
                                  </p:childTnLst>
                                </p:cTn>
                              </p:par>
                              <p:par>
                                <p:cTn id="280" presetID="53" presetClass="entr" presetSubtype="16" fill="hold" grpId="0" nodeType="withEffect">
                                  <p:stCondLst>
                                    <p:cond delay="600"/>
                                  </p:stCondLst>
                                  <p:childTnLst>
                                    <p:set>
                                      <p:cBhvr>
                                        <p:cTn id="281" dur="1" fill="hold">
                                          <p:stCondLst>
                                            <p:cond delay="0"/>
                                          </p:stCondLst>
                                        </p:cTn>
                                        <p:tgtEl>
                                          <p:spTgt spid="213"/>
                                        </p:tgtEl>
                                        <p:attrNameLst>
                                          <p:attrName>style.visibility</p:attrName>
                                        </p:attrNameLst>
                                      </p:cBhvr>
                                      <p:to>
                                        <p:strVal val="visible"/>
                                      </p:to>
                                    </p:set>
                                    <p:anim calcmode="lin" valueType="num">
                                      <p:cBhvr>
                                        <p:cTn id="282" dur="250" fill="hold"/>
                                        <p:tgtEl>
                                          <p:spTgt spid="213"/>
                                        </p:tgtEl>
                                        <p:attrNameLst>
                                          <p:attrName>ppt_w</p:attrName>
                                        </p:attrNameLst>
                                      </p:cBhvr>
                                      <p:tavLst>
                                        <p:tav tm="0">
                                          <p:val>
                                            <p:fltVal val="0"/>
                                          </p:val>
                                        </p:tav>
                                        <p:tav tm="100000">
                                          <p:val>
                                            <p:strVal val="#ppt_w"/>
                                          </p:val>
                                        </p:tav>
                                      </p:tavLst>
                                    </p:anim>
                                    <p:anim calcmode="lin" valueType="num">
                                      <p:cBhvr>
                                        <p:cTn id="283" dur="250" fill="hold"/>
                                        <p:tgtEl>
                                          <p:spTgt spid="213"/>
                                        </p:tgtEl>
                                        <p:attrNameLst>
                                          <p:attrName>ppt_h</p:attrName>
                                        </p:attrNameLst>
                                      </p:cBhvr>
                                      <p:tavLst>
                                        <p:tav tm="0">
                                          <p:val>
                                            <p:fltVal val="0"/>
                                          </p:val>
                                        </p:tav>
                                        <p:tav tm="100000">
                                          <p:val>
                                            <p:strVal val="#ppt_h"/>
                                          </p:val>
                                        </p:tav>
                                      </p:tavLst>
                                    </p:anim>
                                    <p:animEffect transition="in" filter="fade">
                                      <p:cBhvr>
                                        <p:cTn id="284" dur="250"/>
                                        <p:tgtEl>
                                          <p:spTgt spid="213"/>
                                        </p:tgtEl>
                                      </p:cBhvr>
                                    </p:animEffect>
                                  </p:childTnLst>
                                </p:cTn>
                              </p:par>
                              <p:par>
                                <p:cTn id="285" presetID="53" presetClass="entr" presetSubtype="16" fill="hold" grpId="0" nodeType="withEffect">
                                  <p:stCondLst>
                                    <p:cond delay="400"/>
                                  </p:stCondLst>
                                  <p:childTnLst>
                                    <p:set>
                                      <p:cBhvr>
                                        <p:cTn id="286" dur="1" fill="hold">
                                          <p:stCondLst>
                                            <p:cond delay="0"/>
                                          </p:stCondLst>
                                        </p:cTn>
                                        <p:tgtEl>
                                          <p:spTgt spid="214"/>
                                        </p:tgtEl>
                                        <p:attrNameLst>
                                          <p:attrName>style.visibility</p:attrName>
                                        </p:attrNameLst>
                                      </p:cBhvr>
                                      <p:to>
                                        <p:strVal val="visible"/>
                                      </p:to>
                                    </p:set>
                                    <p:anim calcmode="lin" valueType="num">
                                      <p:cBhvr>
                                        <p:cTn id="287" dur="250" fill="hold"/>
                                        <p:tgtEl>
                                          <p:spTgt spid="214"/>
                                        </p:tgtEl>
                                        <p:attrNameLst>
                                          <p:attrName>ppt_w</p:attrName>
                                        </p:attrNameLst>
                                      </p:cBhvr>
                                      <p:tavLst>
                                        <p:tav tm="0">
                                          <p:val>
                                            <p:fltVal val="0"/>
                                          </p:val>
                                        </p:tav>
                                        <p:tav tm="100000">
                                          <p:val>
                                            <p:strVal val="#ppt_w"/>
                                          </p:val>
                                        </p:tav>
                                      </p:tavLst>
                                    </p:anim>
                                    <p:anim calcmode="lin" valueType="num">
                                      <p:cBhvr>
                                        <p:cTn id="288" dur="250" fill="hold"/>
                                        <p:tgtEl>
                                          <p:spTgt spid="214"/>
                                        </p:tgtEl>
                                        <p:attrNameLst>
                                          <p:attrName>ppt_h</p:attrName>
                                        </p:attrNameLst>
                                      </p:cBhvr>
                                      <p:tavLst>
                                        <p:tav tm="0">
                                          <p:val>
                                            <p:fltVal val="0"/>
                                          </p:val>
                                        </p:tav>
                                        <p:tav tm="100000">
                                          <p:val>
                                            <p:strVal val="#ppt_h"/>
                                          </p:val>
                                        </p:tav>
                                      </p:tavLst>
                                    </p:anim>
                                    <p:animEffect transition="in" filter="fade">
                                      <p:cBhvr>
                                        <p:cTn id="289" dur="250"/>
                                        <p:tgtEl>
                                          <p:spTgt spid="214"/>
                                        </p:tgtEl>
                                      </p:cBhvr>
                                    </p:animEffect>
                                  </p:childTnLst>
                                </p:cTn>
                              </p:par>
                              <p:par>
                                <p:cTn id="290" presetID="53" presetClass="entr" presetSubtype="16" fill="hold" grpId="0" nodeType="withEffect">
                                  <p:stCondLst>
                                    <p:cond delay="200"/>
                                  </p:stCondLst>
                                  <p:childTnLst>
                                    <p:set>
                                      <p:cBhvr>
                                        <p:cTn id="291" dur="1" fill="hold">
                                          <p:stCondLst>
                                            <p:cond delay="0"/>
                                          </p:stCondLst>
                                        </p:cTn>
                                        <p:tgtEl>
                                          <p:spTgt spid="218"/>
                                        </p:tgtEl>
                                        <p:attrNameLst>
                                          <p:attrName>style.visibility</p:attrName>
                                        </p:attrNameLst>
                                      </p:cBhvr>
                                      <p:to>
                                        <p:strVal val="visible"/>
                                      </p:to>
                                    </p:set>
                                    <p:anim calcmode="lin" valueType="num">
                                      <p:cBhvr>
                                        <p:cTn id="292" dur="250" fill="hold"/>
                                        <p:tgtEl>
                                          <p:spTgt spid="218"/>
                                        </p:tgtEl>
                                        <p:attrNameLst>
                                          <p:attrName>ppt_w</p:attrName>
                                        </p:attrNameLst>
                                      </p:cBhvr>
                                      <p:tavLst>
                                        <p:tav tm="0">
                                          <p:val>
                                            <p:fltVal val="0"/>
                                          </p:val>
                                        </p:tav>
                                        <p:tav tm="100000">
                                          <p:val>
                                            <p:strVal val="#ppt_w"/>
                                          </p:val>
                                        </p:tav>
                                      </p:tavLst>
                                    </p:anim>
                                    <p:anim calcmode="lin" valueType="num">
                                      <p:cBhvr>
                                        <p:cTn id="293" dur="250" fill="hold"/>
                                        <p:tgtEl>
                                          <p:spTgt spid="218"/>
                                        </p:tgtEl>
                                        <p:attrNameLst>
                                          <p:attrName>ppt_h</p:attrName>
                                        </p:attrNameLst>
                                      </p:cBhvr>
                                      <p:tavLst>
                                        <p:tav tm="0">
                                          <p:val>
                                            <p:fltVal val="0"/>
                                          </p:val>
                                        </p:tav>
                                        <p:tav tm="100000">
                                          <p:val>
                                            <p:strVal val="#ppt_h"/>
                                          </p:val>
                                        </p:tav>
                                      </p:tavLst>
                                    </p:anim>
                                    <p:animEffect transition="in" filter="fade">
                                      <p:cBhvr>
                                        <p:cTn id="294" dur="250"/>
                                        <p:tgtEl>
                                          <p:spTgt spid="218"/>
                                        </p:tgtEl>
                                      </p:cBhvr>
                                    </p:animEffect>
                                  </p:childTnLst>
                                </p:cTn>
                              </p:par>
                              <p:par>
                                <p:cTn id="295" presetID="53" presetClass="entr" presetSubtype="16" fill="hold" grpId="0" nodeType="withEffect">
                                  <p:stCondLst>
                                    <p:cond delay="800"/>
                                  </p:stCondLst>
                                  <p:childTnLst>
                                    <p:set>
                                      <p:cBhvr>
                                        <p:cTn id="296" dur="1" fill="hold">
                                          <p:stCondLst>
                                            <p:cond delay="0"/>
                                          </p:stCondLst>
                                        </p:cTn>
                                        <p:tgtEl>
                                          <p:spTgt spid="219"/>
                                        </p:tgtEl>
                                        <p:attrNameLst>
                                          <p:attrName>style.visibility</p:attrName>
                                        </p:attrNameLst>
                                      </p:cBhvr>
                                      <p:to>
                                        <p:strVal val="visible"/>
                                      </p:to>
                                    </p:set>
                                    <p:anim calcmode="lin" valueType="num">
                                      <p:cBhvr>
                                        <p:cTn id="297" dur="250" fill="hold"/>
                                        <p:tgtEl>
                                          <p:spTgt spid="219"/>
                                        </p:tgtEl>
                                        <p:attrNameLst>
                                          <p:attrName>ppt_w</p:attrName>
                                        </p:attrNameLst>
                                      </p:cBhvr>
                                      <p:tavLst>
                                        <p:tav tm="0">
                                          <p:val>
                                            <p:fltVal val="0"/>
                                          </p:val>
                                        </p:tav>
                                        <p:tav tm="100000">
                                          <p:val>
                                            <p:strVal val="#ppt_w"/>
                                          </p:val>
                                        </p:tav>
                                      </p:tavLst>
                                    </p:anim>
                                    <p:anim calcmode="lin" valueType="num">
                                      <p:cBhvr>
                                        <p:cTn id="298" dur="250" fill="hold"/>
                                        <p:tgtEl>
                                          <p:spTgt spid="219"/>
                                        </p:tgtEl>
                                        <p:attrNameLst>
                                          <p:attrName>ppt_h</p:attrName>
                                        </p:attrNameLst>
                                      </p:cBhvr>
                                      <p:tavLst>
                                        <p:tav tm="0">
                                          <p:val>
                                            <p:fltVal val="0"/>
                                          </p:val>
                                        </p:tav>
                                        <p:tav tm="100000">
                                          <p:val>
                                            <p:strVal val="#ppt_h"/>
                                          </p:val>
                                        </p:tav>
                                      </p:tavLst>
                                    </p:anim>
                                    <p:animEffect transition="in" filter="fade">
                                      <p:cBhvr>
                                        <p:cTn id="299" dur="250"/>
                                        <p:tgtEl>
                                          <p:spTgt spid="219"/>
                                        </p:tgtEl>
                                      </p:cBhvr>
                                    </p:animEffect>
                                  </p:childTnLst>
                                </p:cTn>
                              </p:par>
                              <p:par>
                                <p:cTn id="300" presetID="53" presetClass="entr" presetSubtype="16" fill="hold" grpId="0" nodeType="withEffect">
                                  <p:stCondLst>
                                    <p:cond delay="2000"/>
                                  </p:stCondLst>
                                  <p:childTnLst>
                                    <p:set>
                                      <p:cBhvr>
                                        <p:cTn id="301" dur="1" fill="hold">
                                          <p:stCondLst>
                                            <p:cond delay="0"/>
                                          </p:stCondLst>
                                        </p:cTn>
                                        <p:tgtEl>
                                          <p:spTgt spid="220"/>
                                        </p:tgtEl>
                                        <p:attrNameLst>
                                          <p:attrName>style.visibility</p:attrName>
                                        </p:attrNameLst>
                                      </p:cBhvr>
                                      <p:to>
                                        <p:strVal val="visible"/>
                                      </p:to>
                                    </p:set>
                                    <p:anim calcmode="lin" valueType="num">
                                      <p:cBhvr>
                                        <p:cTn id="302" dur="250" fill="hold"/>
                                        <p:tgtEl>
                                          <p:spTgt spid="220"/>
                                        </p:tgtEl>
                                        <p:attrNameLst>
                                          <p:attrName>ppt_w</p:attrName>
                                        </p:attrNameLst>
                                      </p:cBhvr>
                                      <p:tavLst>
                                        <p:tav tm="0">
                                          <p:val>
                                            <p:fltVal val="0"/>
                                          </p:val>
                                        </p:tav>
                                        <p:tav tm="100000">
                                          <p:val>
                                            <p:strVal val="#ppt_w"/>
                                          </p:val>
                                        </p:tav>
                                      </p:tavLst>
                                    </p:anim>
                                    <p:anim calcmode="lin" valueType="num">
                                      <p:cBhvr>
                                        <p:cTn id="303" dur="250" fill="hold"/>
                                        <p:tgtEl>
                                          <p:spTgt spid="220"/>
                                        </p:tgtEl>
                                        <p:attrNameLst>
                                          <p:attrName>ppt_h</p:attrName>
                                        </p:attrNameLst>
                                      </p:cBhvr>
                                      <p:tavLst>
                                        <p:tav tm="0">
                                          <p:val>
                                            <p:fltVal val="0"/>
                                          </p:val>
                                        </p:tav>
                                        <p:tav tm="100000">
                                          <p:val>
                                            <p:strVal val="#ppt_h"/>
                                          </p:val>
                                        </p:tav>
                                      </p:tavLst>
                                    </p:anim>
                                    <p:animEffect transition="in" filter="fade">
                                      <p:cBhvr>
                                        <p:cTn id="304" dur="250"/>
                                        <p:tgtEl>
                                          <p:spTgt spid="220"/>
                                        </p:tgtEl>
                                      </p:cBhvr>
                                    </p:animEffect>
                                  </p:childTnLst>
                                </p:cTn>
                              </p:par>
                              <p:par>
                                <p:cTn id="305" presetID="53" presetClass="entr" presetSubtype="16" fill="hold" grpId="0" nodeType="withEffect">
                                  <p:stCondLst>
                                    <p:cond delay="900"/>
                                  </p:stCondLst>
                                  <p:childTnLst>
                                    <p:set>
                                      <p:cBhvr>
                                        <p:cTn id="306" dur="1" fill="hold">
                                          <p:stCondLst>
                                            <p:cond delay="0"/>
                                          </p:stCondLst>
                                        </p:cTn>
                                        <p:tgtEl>
                                          <p:spTgt spid="221"/>
                                        </p:tgtEl>
                                        <p:attrNameLst>
                                          <p:attrName>style.visibility</p:attrName>
                                        </p:attrNameLst>
                                      </p:cBhvr>
                                      <p:to>
                                        <p:strVal val="visible"/>
                                      </p:to>
                                    </p:set>
                                    <p:anim calcmode="lin" valueType="num">
                                      <p:cBhvr>
                                        <p:cTn id="307" dur="250" fill="hold"/>
                                        <p:tgtEl>
                                          <p:spTgt spid="221"/>
                                        </p:tgtEl>
                                        <p:attrNameLst>
                                          <p:attrName>ppt_w</p:attrName>
                                        </p:attrNameLst>
                                      </p:cBhvr>
                                      <p:tavLst>
                                        <p:tav tm="0">
                                          <p:val>
                                            <p:fltVal val="0"/>
                                          </p:val>
                                        </p:tav>
                                        <p:tav tm="100000">
                                          <p:val>
                                            <p:strVal val="#ppt_w"/>
                                          </p:val>
                                        </p:tav>
                                      </p:tavLst>
                                    </p:anim>
                                    <p:anim calcmode="lin" valueType="num">
                                      <p:cBhvr>
                                        <p:cTn id="308" dur="250" fill="hold"/>
                                        <p:tgtEl>
                                          <p:spTgt spid="221"/>
                                        </p:tgtEl>
                                        <p:attrNameLst>
                                          <p:attrName>ppt_h</p:attrName>
                                        </p:attrNameLst>
                                      </p:cBhvr>
                                      <p:tavLst>
                                        <p:tav tm="0">
                                          <p:val>
                                            <p:fltVal val="0"/>
                                          </p:val>
                                        </p:tav>
                                        <p:tav tm="100000">
                                          <p:val>
                                            <p:strVal val="#ppt_h"/>
                                          </p:val>
                                        </p:tav>
                                      </p:tavLst>
                                    </p:anim>
                                    <p:animEffect transition="in" filter="fade">
                                      <p:cBhvr>
                                        <p:cTn id="309" dur="250"/>
                                        <p:tgtEl>
                                          <p:spTgt spid="221"/>
                                        </p:tgtEl>
                                      </p:cBhvr>
                                    </p:animEffect>
                                  </p:childTnLst>
                                </p:cTn>
                              </p:par>
                              <p:par>
                                <p:cTn id="310" presetID="53" presetClass="entr" presetSubtype="16" fill="hold" grpId="0" nodeType="withEffect">
                                  <p:stCondLst>
                                    <p:cond delay="1900"/>
                                  </p:stCondLst>
                                  <p:childTnLst>
                                    <p:set>
                                      <p:cBhvr>
                                        <p:cTn id="311" dur="1" fill="hold">
                                          <p:stCondLst>
                                            <p:cond delay="0"/>
                                          </p:stCondLst>
                                        </p:cTn>
                                        <p:tgtEl>
                                          <p:spTgt spid="222"/>
                                        </p:tgtEl>
                                        <p:attrNameLst>
                                          <p:attrName>style.visibility</p:attrName>
                                        </p:attrNameLst>
                                      </p:cBhvr>
                                      <p:to>
                                        <p:strVal val="visible"/>
                                      </p:to>
                                    </p:set>
                                    <p:anim calcmode="lin" valueType="num">
                                      <p:cBhvr>
                                        <p:cTn id="312" dur="250" fill="hold"/>
                                        <p:tgtEl>
                                          <p:spTgt spid="222"/>
                                        </p:tgtEl>
                                        <p:attrNameLst>
                                          <p:attrName>ppt_w</p:attrName>
                                        </p:attrNameLst>
                                      </p:cBhvr>
                                      <p:tavLst>
                                        <p:tav tm="0">
                                          <p:val>
                                            <p:fltVal val="0"/>
                                          </p:val>
                                        </p:tav>
                                        <p:tav tm="100000">
                                          <p:val>
                                            <p:strVal val="#ppt_w"/>
                                          </p:val>
                                        </p:tav>
                                      </p:tavLst>
                                    </p:anim>
                                    <p:anim calcmode="lin" valueType="num">
                                      <p:cBhvr>
                                        <p:cTn id="313" dur="250" fill="hold"/>
                                        <p:tgtEl>
                                          <p:spTgt spid="222"/>
                                        </p:tgtEl>
                                        <p:attrNameLst>
                                          <p:attrName>ppt_h</p:attrName>
                                        </p:attrNameLst>
                                      </p:cBhvr>
                                      <p:tavLst>
                                        <p:tav tm="0">
                                          <p:val>
                                            <p:fltVal val="0"/>
                                          </p:val>
                                        </p:tav>
                                        <p:tav tm="100000">
                                          <p:val>
                                            <p:strVal val="#ppt_h"/>
                                          </p:val>
                                        </p:tav>
                                      </p:tavLst>
                                    </p:anim>
                                    <p:animEffect transition="in" filter="fade">
                                      <p:cBhvr>
                                        <p:cTn id="314" dur="250"/>
                                        <p:tgtEl>
                                          <p:spTgt spid="222"/>
                                        </p:tgtEl>
                                      </p:cBhvr>
                                    </p:animEffect>
                                  </p:childTnLst>
                                </p:cTn>
                              </p:par>
                              <p:par>
                                <p:cTn id="315" presetID="53" presetClass="entr" presetSubtype="16" fill="hold" grpId="0" nodeType="withEffect">
                                  <p:stCondLst>
                                    <p:cond delay="2000"/>
                                  </p:stCondLst>
                                  <p:childTnLst>
                                    <p:set>
                                      <p:cBhvr>
                                        <p:cTn id="316" dur="1" fill="hold">
                                          <p:stCondLst>
                                            <p:cond delay="0"/>
                                          </p:stCondLst>
                                        </p:cTn>
                                        <p:tgtEl>
                                          <p:spTgt spid="223"/>
                                        </p:tgtEl>
                                        <p:attrNameLst>
                                          <p:attrName>style.visibility</p:attrName>
                                        </p:attrNameLst>
                                      </p:cBhvr>
                                      <p:to>
                                        <p:strVal val="visible"/>
                                      </p:to>
                                    </p:set>
                                    <p:anim calcmode="lin" valueType="num">
                                      <p:cBhvr>
                                        <p:cTn id="317" dur="250" fill="hold"/>
                                        <p:tgtEl>
                                          <p:spTgt spid="223"/>
                                        </p:tgtEl>
                                        <p:attrNameLst>
                                          <p:attrName>ppt_w</p:attrName>
                                        </p:attrNameLst>
                                      </p:cBhvr>
                                      <p:tavLst>
                                        <p:tav tm="0">
                                          <p:val>
                                            <p:fltVal val="0"/>
                                          </p:val>
                                        </p:tav>
                                        <p:tav tm="100000">
                                          <p:val>
                                            <p:strVal val="#ppt_w"/>
                                          </p:val>
                                        </p:tav>
                                      </p:tavLst>
                                    </p:anim>
                                    <p:anim calcmode="lin" valueType="num">
                                      <p:cBhvr>
                                        <p:cTn id="318" dur="250" fill="hold"/>
                                        <p:tgtEl>
                                          <p:spTgt spid="223"/>
                                        </p:tgtEl>
                                        <p:attrNameLst>
                                          <p:attrName>ppt_h</p:attrName>
                                        </p:attrNameLst>
                                      </p:cBhvr>
                                      <p:tavLst>
                                        <p:tav tm="0">
                                          <p:val>
                                            <p:fltVal val="0"/>
                                          </p:val>
                                        </p:tav>
                                        <p:tav tm="100000">
                                          <p:val>
                                            <p:strVal val="#ppt_h"/>
                                          </p:val>
                                        </p:tav>
                                      </p:tavLst>
                                    </p:anim>
                                    <p:animEffect transition="in" filter="fade">
                                      <p:cBhvr>
                                        <p:cTn id="319" dur="250"/>
                                        <p:tgtEl>
                                          <p:spTgt spid="223"/>
                                        </p:tgtEl>
                                      </p:cBhvr>
                                    </p:animEffect>
                                  </p:childTnLst>
                                </p:cTn>
                              </p:par>
                              <p:par>
                                <p:cTn id="320" presetID="53" presetClass="entr" presetSubtype="16" fill="hold" grpId="0" nodeType="withEffect">
                                  <p:stCondLst>
                                    <p:cond delay="250"/>
                                  </p:stCondLst>
                                  <p:childTnLst>
                                    <p:set>
                                      <p:cBhvr>
                                        <p:cTn id="321" dur="1" fill="hold">
                                          <p:stCondLst>
                                            <p:cond delay="0"/>
                                          </p:stCondLst>
                                        </p:cTn>
                                        <p:tgtEl>
                                          <p:spTgt spid="227"/>
                                        </p:tgtEl>
                                        <p:attrNameLst>
                                          <p:attrName>style.visibility</p:attrName>
                                        </p:attrNameLst>
                                      </p:cBhvr>
                                      <p:to>
                                        <p:strVal val="visible"/>
                                      </p:to>
                                    </p:set>
                                    <p:anim calcmode="lin" valueType="num">
                                      <p:cBhvr>
                                        <p:cTn id="322" dur="250" fill="hold"/>
                                        <p:tgtEl>
                                          <p:spTgt spid="227"/>
                                        </p:tgtEl>
                                        <p:attrNameLst>
                                          <p:attrName>ppt_w</p:attrName>
                                        </p:attrNameLst>
                                      </p:cBhvr>
                                      <p:tavLst>
                                        <p:tav tm="0">
                                          <p:val>
                                            <p:fltVal val="0"/>
                                          </p:val>
                                        </p:tav>
                                        <p:tav tm="100000">
                                          <p:val>
                                            <p:strVal val="#ppt_w"/>
                                          </p:val>
                                        </p:tav>
                                      </p:tavLst>
                                    </p:anim>
                                    <p:anim calcmode="lin" valueType="num">
                                      <p:cBhvr>
                                        <p:cTn id="323" dur="250" fill="hold"/>
                                        <p:tgtEl>
                                          <p:spTgt spid="227"/>
                                        </p:tgtEl>
                                        <p:attrNameLst>
                                          <p:attrName>ppt_h</p:attrName>
                                        </p:attrNameLst>
                                      </p:cBhvr>
                                      <p:tavLst>
                                        <p:tav tm="0">
                                          <p:val>
                                            <p:fltVal val="0"/>
                                          </p:val>
                                        </p:tav>
                                        <p:tav tm="100000">
                                          <p:val>
                                            <p:strVal val="#ppt_h"/>
                                          </p:val>
                                        </p:tav>
                                      </p:tavLst>
                                    </p:anim>
                                    <p:animEffect transition="in" filter="fade">
                                      <p:cBhvr>
                                        <p:cTn id="324" dur="250"/>
                                        <p:tgtEl>
                                          <p:spTgt spid="227"/>
                                        </p:tgtEl>
                                      </p:cBhvr>
                                    </p:animEffect>
                                  </p:childTnLst>
                                </p:cTn>
                              </p:par>
                              <p:par>
                                <p:cTn id="325" presetID="53" presetClass="entr" presetSubtype="16" fill="hold" grpId="0" nodeType="withEffect">
                                  <p:stCondLst>
                                    <p:cond delay="1250"/>
                                  </p:stCondLst>
                                  <p:childTnLst>
                                    <p:set>
                                      <p:cBhvr>
                                        <p:cTn id="326" dur="1" fill="hold">
                                          <p:stCondLst>
                                            <p:cond delay="0"/>
                                          </p:stCondLst>
                                        </p:cTn>
                                        <p:tgtEl>
                                          <p:spTgt spid="228"/>
                                        </p:tgtEl>
                                        <p:attrNameLst>
                                          <p:attrName>style.visibility</p:attrName>
                                        </p:attrNameLst>
                                      </p:cBhvr>
                                      <p:to>
                                        <p:strVal val="visible"/>
                                      </p:to>
                                    </p:set>
                                    <p:anim calcmode="lin" valueType="num">
                                      <p:cBhvr>
                                        <p:cTn id="327" dur="250" fill="hold"/>
                                        <p:tgtEl>
                                          <p:spTgt spid="228"/>
                                        </p:tgtEl>
                                        <p:attrNameLst>
                                          <p:attrName>ppt_w</p:attrName>
                                        </p:attrNameLst>
                                      </p:cBhvr>
                                      <p:tavLst>
                                        <p:tav tm="0">
                                          <p:val>
                                            <p:fltVal val="0"/>
                                          </p:val>
                                        </p:tav>
                                        <p:tav tm="100000">
                                          <p:val>
                                            <p:strVal val="#ppt_w"/>
                                          </p:val>
                                        </p:tav>
                                      </p:tavLst>
                                    </p:anim>
                                    <p:anim calcmode="lin" valueType="num">
                                      <p:cBhvr>
                                        <p:cTn id="328" dur="250" fill="hold"/>
                                        <p:tgtEl>
                                          <p:spTgt spid="228"/>
                                        </p:tgtEl>
                                        <p:attrNameLst>
                                          <p:attrName>ppt_h</p:attrName>
                                        </p:attrNameLst>
                                      </p:cBhvr>
                                      <p:tavLst>
                                        <p:tav tm="0">
                                          <p:val>
                                            <p:fltVal val="0"/>
                                          </p:val>
                                        </p:tav>
                                        <p:tav tm="100000">
                                          <p:val>
                                            <p:strVal val="#ppt_h"/>
                                          </p:val>
                                        </p:tav>
                                      </p:tavLst>
                                    </p:anim>
                                    <p:animEffect transition="in" filter="fade">
                                      <p:cBhvr>
                                        <p:cTn id="329" dur="250"/>
                                        <p:tgtEl>
                                          <p:spTgt spid="228"/>
                                        </p:tgtEl>
                                      </p:cBhvr>
                                    </p:animEffect>
                                  </p:childTnLst>
                                </p:cTn>
                              </p:par>
                              <p:par>
                                <p:cTn id="330" presetID="53" presetClass="entr" presetSubtype="16" fill="hold" grpId="0" nodeType="withEffect">
                                  <p:stCondLst>
                                    <p:cond delay="500"/>
                                  </p:stCondLst>
                                  <p:childTnLst>
                                    <p:set>
                                      <p:cBhvr>
                                        <p:cTn id="331" dur="1" fill="hold">
                                          <p:stCondLst>
                                            <p:cond delay="0"/>
                                          </p:stCondLst>
                                        </p:cTn>
                                        <p:tgtEl>
                                          <p:spTgt spid="229"/>
                                        </p:tgtEl>
                                        <p:attrNameLst>
                                          <p:attrName>style.visibility</p:attrName>
                                        </p:attrNameLst>
                                      </p:cBhvr>
                                      <p:to>
                                        <p:strVal val="visible"/>
                                      </p:to>
                                    </p:set>
                                    <p:anim calcmode="lin" valueType="num">
                                      <p:cBhvr>
                                        <p:cTn id="332" dur="250" fill="hold"/>
                                        <p:tgtEl>
                                          <p:spTgt spid="229"/>
                                        </p:tgtEl>
                                        <p:attrNameLst>
                                          <p:attrName>ppt_w</p:attrName>
                                        </p:attrNameLst>
                                      </p:cBhvr>
                                      <p:tavLst>
                                        <p:tav tm="0">
                                          <p:val>
                                            <p:fltVal val="0"/>
                                          </p:val>
                                        </p:tav>
                                        <p:tav tm="100000">
                                          <p:val>
                                            <p:strVal val="#ppt_w"/>
                                          </p:val>
                                        </p:tav>
                                      </p:tavLst>
                                    </p:anim>
                                    <p:anim calcmode="lin" valueType="num">
                                      <p:cBhvr>
                                        <p:cTn id="333" dur="250" fill="hold"/>
                                        <p:tgtEl>
                                          <p:spTgt spid="229"/>
                                        </p:tgtEl>
                                        <p:attrNameLst>
                                          <p:attrName>ppt_h</p:attrName>
                                        </p:attrNameLst>
                                      </p:cBhvr>
                                      <p:tavLst>
                                        <p:tav tm="0">
                                          <p:val>
                                            <p:fltVal val="0"/>
                                          </p:val>
                                        </p:tav>
                                        <p:tav tm="100000">
                                          <p:val>
                                            <p:strVal val="#ppt_h"/>
                                          </p:val>
                                        </p:tav>
                                      </p:tavLst>
                                    </p:anim>
                                    <p:animEffect transition="in" filter="fade">
                                      <p:cBhvr>
                                        <p:cTn id="334" dur="250"/>
                                        <p:tgtEl>
                                          <p:spTgt spid="229"/>
                                        </p:tgtEl>
                                      </p:cBhvr>
                                    </p:animEffect>
                                  </p:childTnLst>
                                </p:cTn>
                              </p:par>
                              <p:par>
                                <p:cTn id="335" presetID="53" presetClass="entr" presetSubtype="16" fill="hold" grpId="0" nodeType="withEffect">
                                  <p:stCondLst>
                                    <p:cond delay="2000"/>
                                  </p:stCondLst>
                                  <p:childTnLst>
                                    <p:set>
                                      <p:cBhvr>
                                        <p:cTn id="336" dur="1" fill="hold">
                                          <p:stCondLst>
                                            <p:cond delay="0"/>
                                          </p:stCondLst>
                                        </p:cTn>
                                        <p:tgtEl>
                                          <p:spTgt spid="230"/>
                                        </p:tgtEl>
                                        <p:attrNameLst>
                                          <p:attrName>style.visibility</p:attrName>
                                        </p:attrNameLst>
                                      </p:cBhvr>
                                      <p:to>
                                        <p:strVal val="visible"/>
                                      </p:to>
                                    </p:set>
                                    <p:anim calcmode="lin" valueType="num">
                                      <p:cBhvr>
                                        <p:cTn id="337" dur="250" fill="hold"/>
                                        <p:tgtEl>
                                          <p:spTgt spid="230"/>
                                        </p:tgtEl>
                                        <p:attrNameLst>
                                          <p:attrName>ppt_w</p:attrName>
                                        </p:attrNameLst>
                                      </p:cBhvr>
                                      <p:tavLst>
                                        <p:tav tm="0">
                                          <p:val>
                                            <p:fltVal val="0"/>
                                          </p:val>
                                        </p:tav>
                                        <p:tav tm="100000">
                                          <p:val>
                                            <p:strVal val="#ppt_w"/>
                                          </p:val>
                                        </p:tav>
                                      </p:tavLst>
                                    </p:anim>
                                    <p:anim calcmode="lin" valueType="num">
                                      <p:cBhvr>
                                        <p:cTn id="338" dur="250" fill="hold"/>
                                        <p:tgtEl>
                                          <p:spTgt spid="230"/>
                                        </p:tgtEl>
                                        <p:attrNameLst>
                                          <p:attrName>ppt_h</p:attrName>
                                        </p:attrNameLst>
                                      </p:cBhvr>
                                      <p:tavLst>
                                        <p:tav tm="0">
                                          <p:val>
                                            <p:fltVal val="0"/>
                                          </p:val>
                                        </p:tav>
                                        <p:tav tm="100000">
                                          <p:val>
                                            <p:strVal val="#ppt_h"/>
                                          </p:val>
                                        </p:tav>
                                      </p:tavLst>
                                    </p:anim>
                                    <p:animEffect transition="in" filter="fade">
                                      <p:cBhvr>
                                        <p:cTn id="339" dur="250"/>
                                        <p:tgtEl>
                                          <p:spTgt spid="230"/>
                                        </p:tgtEl>
                                      </p:cBhvr>
                                    </p:animEffect>
                                  </p:childTnLst>
                                </p:cTn>
                              </p:par>
                              <p:par>
                                <p:cTn id="340" presetID="53" presetClass="entr" presetSubtype="16" fill="hold" grpId="0" nodeType="withEffect">
                                  <p:stCondLst>
                                    <p:cond delay="1750"/>
                                  </p:stCondLst>
                                  <p:childTnLst>
                                    <p:set>
                                      <p:cBhvr>
                                        <p:cTn id="341" dur="1" fill="hold">
                                          <p:stCondLst>
                                            <p:cond delay="0"/>
                                          </p:stCondLst>
                                        </p:cTn>
                                        <p:tgtEl>
                                          <p:spTgt spid="237"/>
                                        </p:tgtEl>
                                        <p:attrNameLst>
                                          <p:attrName>style.visibility</p:attrName>
                                        </p:attrNameLst>
                                      </p:cBhvr>
                                      <p:to>
                                        <p:strVal val="visible"/>
                                      </p:to>
                                    </p:set>
                                    <p:anim calcmode="lin" valueType="num">
                                      <p:cBhvr>
                                        <p:cTn id="342" dur="250" fill="hold"/>
                                        <p:tgtEl>
                                          <p:spTgt spid="237"/>
                                        </p:tgtEl>
                                        <p:attrNameLst>
                                          <p:attrName>ppt_w</p:attrName>
                                        </p:attrNameLst>
                                      </p:cBhvr>
                                      <p:tavLst>
                                        <p:tav tm="0">
                                          <p:val>
                                            <p:fltVal val="0"/>
                                          </p:val>
                                        </p:tav>
                                        <p:tav tm="100000">
                                          <p:val>
                                            <p:strVal val="#ppt_w"/>
                                          </p:val>
                                        </p:tav>
                                      </p:tavLst>
                                    </p:anim>
                                    <p:anim calcmode="lin" valueType="num">
                                      <p:cBhvr>
                                        <p:cTn id="343" dur="250" fill="hold"/>
                                        <p:tgtEl>
                                          <p:spTgt spid="237"/>
                                        </p:tgtEl>
                                        <p:attrNameLst>
                                          <p:attrName>ppt_h</p:attrName>
                                        </p:attrNameLst>
                                      </p:cBhvr>
                                      <p:tavLst>
                                        <p:tav tm="0">
                                          <p:val>
                                            <p:fltVal val="0"/>
                                          </p:val>
                                        </p:tav>
                                        <p:tav tm="100000">
                                          <p:val>
                                            <p:strVal val="#ppt_h"/>
                                          </p:val>
                                        </p:tav>
                                      </p:tavLst>
                                    </p:anim>
                                    <p:animEffect transition="in" filter="fade">
                                      <p:cBhvr>
                                        <p:cTn id="344" dur="250"/>
                                        <p:tgtEl>
                                          <p:spTgt spid="237"/>
                                        </p:tgtEl>
                                      </p:cBhvr>
                                    </p:animEffect>
                                  </p:childTnLst>
                                </p:cTn>
                              </p:par>
                              <p:par>
                                <p:cTn id="345" presetID="53" presetClass="entr" presetSubtype="16" fill="hold" grpId="0" nodeType="withEffect">
                                  <p:stCondLst>
                                    <p:cond delay="2250"/>
                                  </p:stCondLst>
                                  <p:childTnLst>
                                    <p:set>
                                      <p:cBhvr>
                                        <p:cTn id="346" dur="1" fill="hold">
                                          <p:stCondLst>
                                            <p:cond delay="0"/>
                                          </p:stCondLst>
                                        </p:cTn>
                                        <p:tgtEl>
                                          <p:spTgt spid="238"/>
                                        </p:tgtEl>
                                        <p:attrNameLst>
                                          <p:attrName>style.visibility</p:attrName>
                                        </p:attrNameLst>
                                      </p:cBhvr>
                                      <p:to>
                                        <p:strVal val="visible"/>
                                      </p:to>
                                    </p:set>
                                    <p:anim calcmode="lin" valueType="num">
                                      <p:cBhvr>
                                        <p:cTn id="347" dur="250" fill="hold"/>
                                        <p:tgtEl>
                                          <p:spTgt spid="238"/>
                                        </p:tgtEl>
                                        <p:attrNameLst>
                                          <p:attrName>ppt_w</p:attrName>
                                        </p:attrNameLst>
                                      </p:cBhvr>
                                      <p:tavLst>
                                        <p:tav tm="0">
                                          <p:val>
                                            <p:fltVal val="0"/>
                                          </p:val>
                                        </p:tav>
                                        <p:tav tm="100000">
                                          <p:val>
                                            <p:strVal val="#ppt_w"/>
                                          </p:val>
                                        </p:tav>
                                      </p:tavLst>
                                    </p:anim>
                                    <p:anim calcmode="lin" valueType="num">
                                      <p:cBhvr>
                                        <p:cTn id="348" dur="250" fill="hold"/>
                                        <p:tgtEl>
                                          <p:spTgt spid="238"/>
                                        </p:tgtEl>
                                        <p:attrNameLst>
                                          <p:attrName>ppt_h</p:attrName>
                                        </p:attrNameLst>
                                      </p:cBhvr>
                                      <p:tavLst>
                                        <p:tav tm="0">
                                          <p:val>
                                            <p:fltVal val="0"/>
                                          </p:val>
                                        </p:tav>
                                        <p:tav tm="100000">
                                          <p:val>
                                            <p:strVal val="#ppt_h"/>
                                          </p:val>
                                        </p:tav>
                                      </p:tavLst>
                                    </p:anim>
                                    <p:animEffect transition="in" filter="fade">
                                      <p:cBhvr>
                                        <p:cTn id="349" dur="250"/>
                                        <p:tgtEl>
                                          <p:spTgt spid="238"/>
                                        </p:tgtEl>
                                      </p:cBhvr>
                                    </p:animEffect>
                                  </p:childTnLst>
                                </p:cTn>
                              </p:par>
                              <p:par>
                                <p:cTn id="350" presetID="53" presetClass="entr" presetSubtype="16" fill="hold" grpId="0" nodeType="withEffect">
                                  <p:stCondLst>
                                    <p:cond delay="200"/>
                                  </p:stCondLst>
                                  <p:childTnLst>
                                    <p:set>
                                      <p:cBhvr>
                                        <p:cTn id="351" dur="1" fill="hold">
                                          <p:stCondLst>
                                            <p:cond delay="0"/>
                                          </p:stCondLst>
                                        </p:cTn>
                                        <p:tgtEl>
                                          <p:spTgt spid="239"/>
                                        </p:tgtEl>
                                        <p:attrNameLst>
                                          <p:attrName>style.visibility</p:attrName>
                                        </p:attrNameLst>
                                      </p:cBhvr>
                                      <p:to>
                                        <p:strVal val="visible"/>
                                      </p:to>
                                    </p:set>
                                    <p:anim calcmode="lin" valueType="num">
                                      <p:cBhvr>
                                        <p:cTn id="352" dur="250" fill="hold"/>
                                        <p:tgtEl>
                                          <p:spTgt spid="239"/>
                                        </p:tgtEl>
                                        <p:attrNameLst>
                                          <p:attrName>ppt_w</p:attrName>
                                        </p:attrNameLst>
                                      </p:cBhvr>
                                      <p:tavLst>
                                        <p:tav tm="0">
                                          <p:val>
                                            <p:fltVal val="0"/>
                                          </p:val>
                                        </p:tav>
                                        <p:tav tm="100000">
                                          <p:val>
                                            <p:strVal val="#ppt_w"/>
                                          </p:val>
                                        </p:tav>
                                      </p:tavLst>
                                    </p:anim>
                                    <p:anim calcmode="lin" valueType="num">
                                      <p:cBhvr>
                                        <p:cTn id="353" dur="250" fill="hold"/>
                                        <p:tgtEl>
                                          <p:spTgt spid="239"/>
                                        </p:tgtEl>
                                        <p:attrNameLst>
                                          <p:attrName>ppt_h</p:attrName>
                                        </p:attrNameLst>
                                      </p:cBhvr>
                                      <p:tavLst>
                                        <p:tav tm="0">
                                          <p:val>
                                            <p:fltVal val="0"/>
                                          </p:val>
                                        </p:tav>
                                        <p:tav tm="100000">
                                          <p:val>
                                            <p:strVal val="#ppt_h"/>
                                          </p:val>
                                        </p:tav>
                                      </p:tavLst>
                                    </p:anim>
                                    <p:animEffect transition="in" filter="fade">
                                      <p:cBhvr>
                                        <p:cTn id="354" dur="250"/>
                                        <p:tgtEl>
                                          <p:spTgt spid="239"/>
                                        </p:tgtEl>
                                      </p:cBhvr>
                                    </p:animEffect>
                                  </p:childTnLst>
                                </p:cTn>
                              </p:par>
                              <p:par>
                                <p:cTn id="355" presetID="53" presetClass="entr" presetSubtype="16" fill="hold" grpId="0" nodeType="withEffect">
                                  <p:stCondLst>
                                    <p:cond delay="1500"/>
                                  </p:stCondLst>
                                  <p:childTnLst>
                                    <p:set>
                                      <p:cBhvr>
                                        <p:cTn id="356" dur="1" fill="hold">
                                          <p:stCondLst>
                                            <p:cond delay="0"/>
                                          </p:stCondLst>
                                        </p:cTn>
                                        <p:tgtEl>
                                          <p:spTgt spid="243"/>
                                        </p:tgtEl>
                                        <p:attrNameLst>
                                          <p:attrName>style.visibility</p:attrName>
                                        </p:attrNameLst>
                                      </p:cBhvr>
                                      <p:to>
                                        <p:strVal val="visible"/>
                                      </p:to>
                                    </p:set>
                                    <p:anim calcmode="lin" valueType="num">
                                      <p:cBhvr>
                                        <p:cTn id="357" dur="250" fill="hold"/>
                                        <p:tgtEl>
                                          <p:spTgt spid="243"/>
                                        </p:tgtEl>
                                        <p:attrNameLst>
                                          <p:attrName>ppt_w</p:attrName>
                                        </p:attrNameLst>
                                      </p:cBhvr>
                                      <p:tavLst>
                                        <p:tav tm="0">
                                          <p:val>
                                            <p:fltVal val="0"/>
                                          </p:val>
                                        </p:tav>
                                        <p:tav tm="100000">
                                          <p:val>
                                            <p:strVal val="#ppt_w"/>
                                          </p:val>
                                        </p:tav>
                                      </p:tavLst>
                                    </p:anim>
                                    <p:anim calcmode="lin" valueType="num">
                                      <p:cBhvr>
                                        <p:cTn id="358" dur="250" fill="hold"/>
                                        <p:tgtEl>
                                          <p:spTgt spid="243"/>
                                        </p:tgtEl>
                                        <p:attrNameLst>
                                          <p:attrName>ppt_h</p:attrName>
                                        </p:attrNameLst>
                                      </p:cBhvr>
                                      <p:tavLst>
                                        <p:tav tm="0">
                                          <p:val>
                                            <p:fltVal val="0"/>
                                          </p:val>
                                        </p:tav>
                                        <p:tav tm="100000">
                                          <p:val>
                                            <p:strVal val="#ppt_h"/>
                                          </p:val>
                                        </p:tav>
                                      </p:tavLst>
                                    </p:anim>
                                    <p:animEffect transition="in" filter="fade">
                                      <p:cBhvr>
                                        <p:cTn id="359" dur="250"/>
                                        <p:tgtEl>
                                          <p:spTgt spid="243"/>
                                        </p:tgtEl>
                                      </p:cBhvr>
                                    </p:animEffect>
                                  </p:childTnLst>
                                </p:cTn>
                              </p:par>
                              <p:par>
                                <p:cTn id="360" presetID="53" presetClass="entr" presetSubtype="16" fill="hold" grpId="0" nodeType="withEffect">
                                  <p:stCondLst>
                                    <p:cond delay="500"/>
                                  </p:stCondLst>
                                  <p:childTnLst>
                                    <p:set>
                                      <p:cBhvr>
                                        <p:cTn id="361" dur="1" fill="hold">
                                          <p:stCondLst>
                                            <p:cond delay="0"/>
                                          </p:stCondLst>
                                        </p:cTn>
                                        <p:tgtEl>
                                          <p:spTgt spid="244"/>
                                        </p:tgtEl>
                                        <p:attrNameLst>
                                          <p:attrName>style.visibility</p:attrName>
                                        </p:attrNameLst>
                                      </p:cBhvr>
                                      <p:to>
                                        <p:strVal val="visible"/>
                                      </p:to>
                                    </p:set>
                                    <p:anim calcmode="lin" valueType="num">
                                      <p:cBhvr>
                                        <p:cTn id="362" dur="250" fill="hold"/>
                                        <p:tgtEl>
                                          <p:spTgt spid="244"/>
                                        </p:tgtEl>
                                        <p:attrNameLst>
                                          <p:attrName>ppt_w</p:attrName>
                                        </p:attrNameLst>
                                      </p:cBhvr>
                                      <p:tavLst>
                                        <p:tav tm="0">
                                          <p:val>
                                            <p:fltVal val="0"/>
                                          </p:val>
                                        </p:tav>
                                        <p:tav tm="100000">
                                          <p:val>
                                            <p:strVal val="#ppt_w"/>
                                          </p:val>
                                        </p:tav>
                                      </p:tavLst>
                                    </p:anim>
                                    <p:anim calcmode="lin" valueType="num">
                                      <p:cBhvr>
                                        <p:cTn id="363" dur="250" fill="hold"/>
                                        <p:tgtEl>
                                          <p:spTgt spid="244"/>
                                        </p:tgtEl>
                                        <p:attrNameLst>
                                          <p:attrName>ppt_h</p:attrName>
                                        </p:attrNameLst>
                                      </p:cBhvr>
                                      <p:tavLst>
                                        <p:tav tm="0">
                                          <p:val>
                                            <p:fltVal val="0"/>
                                          </p:val>
                                        </p:tav>
                                        <p:tav tm="100000">
                                          <p:val>
                                            <p:strVal val="#ppt_h"/>
                                          </p:val>
                                        </p:tav>
                                      </p:tavLst>
                                    </p:anim>
                                    <p:animEffect transition="in" filter="fade">
                                      <p:cBhvr>
                                        <p:cTn id="364" dur="250"/>
                                        <p:tgtEl>
                                          <p:spTgt spid="244"/>
                                        </p:tgtEl>
                                      </p:cBhvr>
                                    </p:animEffect>
                                  </p:childTnLst>
                                </p:cTn>
                              </p:par>
                              <p:par>
                                <p:cTn id="365" presetID="53" presetClass="entr" presetSubtype="16" fill="hold" grpId="0" nodeType="withEffect">
                                  <p:stCondLst>
                                    <p:cond delay="1750"/>
                                  </p:stCondLst>
                                  <p:childTnLst>
                                    <p:set>
                                      <p:cBhvr>
                                        <p:cTn id="366" dur="1" fill="hold">
                                          <p:stCondLst>
                                            <p:cond delay="0"/>
                                          </p:stCondLst>
                                        </p:cTn>
                                        <p:tgtEl>
                                          <p:spTgt spid="245"/>
                                        </p:tgtEl>
                                        <p:attrNameLst>
                                          <p:attrName>style.visibility</p:attrName>
                                        </p:attrNameLst>
                                      </p:cBhvr>
                                      <p:to>
                                        <p:strVal val="visible"/>
                                      </p:to>
                                    </p:set>
                                    <p:anim calcmode="lin" valueType="num">
                                      <p:cBhvr>
                                        <p:cTn id="367" dur="250" fill="hold"/>
                                        <p:tgtEl>
                                          <p:spTgt spid="245"/>
                                        </p:tgtEl>
                                        <p:attrNameLst>
                                          <p:attrName>ppt_w</p:attrName>
                                        </p:attrNameLst>
                                      </p:cBhvr>
                                      <p:tavLst>
                                        <p:tav tm="0">
                                          <p:val>
                                            <p:fltVal val="0"/>
                                          </p:val>
                                        </p:tav>
                                        <p:tav tm="100000">
                                          <p:val>
                                            <p:strVal val="#ppt_w"/>
                                          </p:val>
                                        </p:tav>
                                      </p:tavLst>
                                    </p:anim>
                                    <p:anim calcmode="lin" valueType="num">
                                      <p:cBhvr>
                                        <p:cTn id="368" dur="250" fill="hold"/>
                                        <p:tgtEl>
                                          <p:spTgt spid="245"/>
                                        </p:tgtEl>
                                        <p:attrNameLst>
                                          <p:attrName>ppt_h</p:attrName>
                                        </p:attrNameLst>
                                      </p:cBhvr>
                                      <p:tavLst>
                                        <p:tav tm="0">
                                          <p:val>
                                            <p:fltVal val="0"/>
                                          </p:val>
                                        </p:tav>
                                        <p:tav tm="100000">
                                          <p:val>
                                            <p:strVal val="#ppt_h"/>
                                          </p:val>
                                        </p:tav>
                                      </p:tavLst>
                                    </p:anim>
                                    <p:animEffect transition="in" filter="fade">
                                      <p:cBhvr>
                                        <p:cTn id="369" dur="250"/>
                                        <p:tgtEl>
                                          <p:spTgt spid="245"/>
                                        </p:tgtEl>
                                      </p:cBhvr>
                                    </p:animEffect>
                                  </p:childTnLst>
                                </p:cTn>
                              </p:par>
                              <p:par>
                                <p:cTn id="370" presetID="53" presetClass="entr" presetSubtype="16" fill="hold" grpId="0" nodeType="withEffect">
                                  <p:stCondLst>
                                    <p:cond delay="800"/>
                                  </p:stCondLst>
                                  <p:childTnLst>
                                    <p:set>
                                      <p:cBhvr>
                                        <p:cTn id="371" dur="1" fill="hold">
                                          <p:stCondLst>
                                            <p:cond delay="0"/>
                                          </p:stCondLst>
                                        </p:cTn>
                                        <p:tgtEl>
                                          <p:spTgt spid="246"/>
                                        </p:tgtEl>
                                        <p:attrNameLst>
                                          <p:attrName>style.visibility</p:attrName>
                                        </p:attrNameLst>
                                      </p:cBhvr>
                                      <p:to>
                                        <p:strVal val="visible"/>
                                      </p:to>
                                    </p:set>
                                    <p:anim calcmode="lin" valueType="num">
                                      <p:cBhvr>
                                        <p:cTn id="372" dur="250" fill="hold"/>
                                        <p:tgtEl>
                                          <p:spTgt spid="246"/>
                                        </p:tgtEl>
                                        <p:attrNameLst>
                                          <p:attrName>ppt_w</p:attrName>
                                        </p:attrNameLst>
                                      </p:cBhvr>
                                      <p:tavLst>
                                        <p:tav tm="0">
                                          <p:val>
                                            <p:fltVal val="0"/>
                                          </p:val>
                                        </p:tav>
                                        <p:tav tm="100000">
                                          <p:val>
                                            <p:strVal val="#ppt_w"/>
                                          </p:val>
                                        </p:tav>
                                      </p:tavLst>
                                    </p:anim>
                                    <p:anim calcmode="lin" valueType="num">
                                      <p:cBhvr>
                                        <p:cTn id="373" dur="250" fill="hold"/>
                                        <p:tgtEl>
                                          <p:spTgt spid="246"/>
                                        </p:tgtEl>
                                        <p:attrNameLst>
                                          <p:attrName>ppt_h</p:attrName>
                                        </p:attrNameLst>
                                      </p:cBhvr>
                                      <p:tavLst>
                                        <p:tav tm="0">
                                          <p:val>
                                            <p:fltVal val="0"/>
                                          </p:val>
                                        </p:tav>
                                        <p:tav tm="100000">
                                          <p:val>
                                            <p:strVal val="#ppt_h"/>
                                          </p:val>
                                        </p:tav>
                                      </p:tavLst>
                                    </p:anim>
                                    <p:animEffect transition="in" filter="fade">
                                      <p:cBhvr>
                                        <p:cTn id="374" dur="250"/>
                                        <p:tgtEl>
                                          <p:spTgt spid="246"/>
                                        </p:tgtEl>
                                      </p:cBhvr>
                                    </p:animEffect>
                                  </p:childTnLst>
                                </p:cTn>
                              </p:par>
                              <p:par>
                                <p:cTn id="375" presetID="53" presetClass="entr" presetSubtype="16" fill="hold" grpId="0" nodeType="withEffect">
                                  <p:stCondLst>
                                    <p:cond delay="200"/>
                                  </p:stCondLst>
                                  <p:childTnLst>
                                    <p:set>
                                      <p:cBhvr>
                                        <p:cTn id="376" dur="1" fill="hold">
                                          <p:stCondLst>
                                            <p:cond delay="0"/>
                                          </p:stCondLst>
                                        </p:cTn>
                                        <p:tgtEl>
                                          <p:spTgt spid="247"/>
                                        </p:tgtEl>
                                        <p:attrNameLst>
                                          <p:attrName>style.visibility</p:attrName>
                                        </p:attrNameLst>
                                      </p:cBhvr>
                                      <p:to>
                                        <p:strVal val="visible"/>
                                      </p:to>
                                    </p:set>
                                    <p:anim calcmode="lin" valueType="num">
                                      <p:cBhvr>
                                        <p:cTn id="377" dur="250" fill="hold"/>
                                        <p:tgtEl>
                                          <p:spTgt spid="247"/>
                                        </p:tgtEl>
                                        <p:attrNameLst>
                                          <p:attrName>ppt_w</p:attrName>
                                        </p:attrNameLst>
                                      </p:cBhvr>
                                      <p:tavLst>
                                        <p:tav tm="0">
                                          <p:val>
                                            <p:fltVal val="0"/>
                                          </p:val>
                                        </p:tav>
                                        <p:tav tm="100000">
                                          <p:val>
                                            <p:strVal val="#ppt_w"/>
                                          </p:val>
                                        </p:tav>
                                      </p:tavLst>
                                    </p:anim>
                                    <p:anim calcmode="lin" valueType="num">
                                      <p:cBhvr>
                                        <p:cTn id="378" dur="250" fill="hold"/>
                                        <p:tgtEl>
                                          <p:spTgt spid="247"/>
                                        </p:tgtEl>
                                        <p:attrNameLst>
                                          <p:attrName>ppt_h</p:attrName>
                                        </p:attrNameLst>
                                      </p:cBhvr>
                                      <p:tavLst>
                                        <p:tav tm="0">
                                          <p:val>
                                            <p:fltVal val="0"/>
                                          </p:val>
                                        </p:tav>
                                        <p:tav tm="100000">
                                          <p:val>
                                            <p:strVal val="#ppt_h"/>
                                          </p:val>
                                        </p:tav>
                                      </p:tavLst>
                                    </p:anim>
                                    <p:animEffect transition="in" filter="fade">
                                      <p:cBhvr>
                                        <p:cTn id="379" dur="250"/>
                                        <p:tgtEl>
                                          <p:spTgt spid="247"/>
                                        </p:tgtEl>
                                      </p:cBhvr>
                                    </p:animEffect>
                                  </p:childTnLst>
                                </p:cTn>
                              </p:par>
                              <p:par>
                                <p:cTn id="380" presetID="53" presetClass="entr" presetSubtype="16" fill="hold" grpId="0" nodeType="withEffect">
                                  <p:stCondLst>
                                    <p:cond delay="500"/>
                                  </p:stCondLst>
                                  <p:childTnLst>
                                    <p:set>
                                      <p:cBhvr>
                                        <p:cTn id="381" dur="1" fill="hold">
                                          <p:stCondLst>
                                            <p:cond delay="0"/>
                                          </p:stCondLst>
                                        </p:cTn>
                                        <p:tgtEl>
                                          <p:spTgt spid="248"/>
                                        </p:tgtEl>
                                        <p:attrNameLst>
                                          <p:attrName>style.visibility</p:attrName>
                                        </p:attrNameLst>
                                      </p:cBhvr>
                                      <p:to>
                                        <p:strVal val="visible"/>
                                      </p:to>
                                    </p:set>
                                    <p:anim calcmode="lin" valueType="num">
                                      <p:cBhvr>
                                        <p:cTn id="382" dur="250" fill="hold"/>
                                        <p:tgtEl>
                                          <p:spTgt spid="248"/>
                                        </p:tgtEl>
                                        <p:attrNameLst>
                                          <p:attrName>ppt_w</p:attrName>
                                        </p:attrNameLst>
                                      </p:cBhvr>
                                      <p:tavLst>
                                        <p:tav tm="0">
                                          <p:val>
                                            <p:fltVal val="0"/>
                                          </p:val>
                                        </p:tav>
                                        <p:tav tm="100000">
                                          <p:val>
                                            <p:strVal val="#ppt_w"/>
                                          </p:val>
                                        </p:tav>
                                      </p:tavLst>
                                    </p:anim>
                                    <p:anim calcmode="lin" valueType="num">
                                      <p:cBhvr>
                                        <p:cTn id="383" dur="250" fill="hold"/>
                                        <p:tgtEl>
                                          <p:spTgt spid="248"/>
                                        </p:tgtEl>
                                        <p:attrNameLst>
                                          <p:attrName>ppt_h</p:attrName>
                                        </p:attrNameLst>
                                      </p:cBhvr>
                                      <p:tavLst>
                                        <p:tav tm="0">
                                          <p:val>
                                            <p:fltVal val="0"/>
                                          </p:val>
                                        </p:tav>
                                        <p:tav tm="100000">
                                          <p:val>
                                            <p:strVal val="#ppt_h"/>
                                          </p:val>
                                        </p:tav>
                                      </p:tavLst>
                                    </p:anim>
                                    <p:animEffect transition="in" filter="fade">
                                      <p:cBhvr>
                                        <p:cTn id="384" dur="250"/>
                                        <p:tgtEl>
                                          <p:spTgt spid="248"/>
                                        </p:tgtEl>
                                      </p:cBhvr>
                                    </p:animEffect>
                                  </p:childTnLst>
                                </p:cTn>
                              </p:par>
                              <p:par>
                                <p:cTn id="385" presetID="53" presetClass="entr" presetSubtype="16" fill="hold" grpId="0" nodeType="withEffect">
                                  <p:stCondLst>
                                    <p:cond delay="2000"/>
                                  </p:stCondLst>
                                  <p:childTnLst>
                                    <p:set>
                                      <p:cBhvr>
                                        <p:cTn id="386" dur="1" fill="hold">
                                          <p:stCondLst>
                                            <p:cond delay="0"/>
                                          </p:stCondLst>
                                        </p:cTn>
                                        <p:tgtEl>
                                          <p:spTgt spid="251"/>
                                        </p:tgtEl>
                                        <p:attrNameLst>
                                          <p:attrName>style.visibility</p:attrName>
                                        </p:attrNameLst>
                                      </p:cBhvr>
                                      <p:to>
                                        <p:strVal val="visible"/>
                                      </p:to>
                                    </p:set>
                                    <p:anim calcmode="lin" valueType="num">
                                      <p:cBhvr>
                                        <p:cTn id="387" dur="250" fill="hold"/>
                                        <p:tgtEl>
                                          <p:spTgt spid="251"/>
                                        </p:tgtEl>
                                        <p:attrNameLst>
                                          <p:attrName>ppt_w</p:attrName>
                                        </p:attrNameLst>
                                      </p:cBhvr>
                                      <p:tavLst>
                                        <p:tav tm="0">
                                          <p:val>
                                            <p:fltVal val="0"/>
                                          </p:val>
                                        </p:tav>
                                        <p:tav tm="100000">
                                          <p:val>
                                            <p:strVal val="#ppt_w"/>
                                          </p:val>
                                        </p:tav>
                                      </p:tavLst>
                                    </p:anim>
                                    <p:anim calcmode="lin" valueType="num">
                                      <p:cBhvr>
                                        <p:cTn id="388" dur="250" fill="hold"/>
                                        <p:tgtEl>
                                          <p:spTgt spid="251"/>
                                        </p:tgtEl>
                                        <p:attrNameLst>
                                          <p:attrName>ppt_h</p:attrName>
                                        </p:attrNameLst>
                                      </p:cBhvr>
                                      <p:tavLst>
                                        <p:tav tm="0">
                                          <p:val>
                                            <p:fltVal val="0"/>
                                          </p:val>
                                        </p:tav>
                                        <p:tav tm="100000">
                                          <p:val>
                                            <p:strVal val="#ppt_h"/>
                                          </p:val>
                                        </p:tav>
                                      </p:tavLst>
                                    </p:anim>
                                    <p:animEffect transition="in" filter="fade">
                                      <p:cBhvr>
                                        <p:cTn id="389" dur="250"/>
                                        <p:tgtEl>
                                          <p:spTgt spid="251"/>
                                        </p:tgtEl>
                                      </p:cBhvr>
                                    </p:animEffect>
                                  </p:childTnLst>
                                </p:cTn>
                              </p:par>
                              <p:par>
                                <p:cTn id="390" presetID="53" presetClass="entr" presetSubtype="16" fill="hold" grpId="0" nodeType="withEffect">
                                  <p:stCondLst>
                                    <p:cond delay="0"/>
                                  </p:stCondLst>
                                  <p:childTnLst>
                                    <p:set>
                                      <p:cBhvr>
                                        <p:cTn id="391" dur="1" fill="hold">
                                          <p:stCondLst>
                                            <p:cond delay="0"/>
                                          </p:stCondLst>
                                        </p:cTn>
                                        <p:tgtEl>
                                          <p:spTgt spid="252"/>
                                        </p:tgtEl>
                                        <p:attrNameLst>
                                          <p:attrName>style.visibility</p:attrName>
                                        </p:attrNameLst>
                                      </p:cBhvr>
                                      <p:to>
                                        <p:strVal val="visible"/>
                                      </p:to>
                                    </p:set>
                                    <p:anim calcmode="lin" valueType="num">
                                      <p:cBhvr>
                                        <p:cTn id="392" dur="250" fill="hold"/>
                                        <p:tgtEl>
                                          <p:spTgt spid="252"/>
                                        </p:tgtEl>
                                        <p:attrNameLst>
                                          <p:attrName>ppt_w</p:attrName>
                                        </p:attrNameLst>
                                      </p:cBhvr>
                                      <p:tavLst>
                                        <p:tav tm="0">
                                          <p:val>
                                            <p:fltVal val="0"/>
                                          </p:val>
                                        </p:tav>
                                        <p:tav tm="100000">
                                          <p:val>
                                            <p:strVal val="#ppt_w"/>
                                          </p:val>
                                        </p:tav>
                                      </p:tavLst>
                                    </p:anim>
                                    <p:anim calcmode="lin" valueType="num">
                                      <p:cBhvr>
                                        <p:cTn id="393" dur="250" fill="hold"/>
                                        <p:tgtEl>
                                          <p:spTgt spid="252"/>
                                        </p:tgtEl>
                                        <p:attrNameLst>
                                          <p:attrName>ppt_h</p:attrName>
                                        </p:attrNameLst>
                                      </p:cBhvr>
                                      <p:tavLst>
                                        <p:tav tm="0">
                                          <p:val>
                                            <p:fltVal val="0"/>
                                          </p:val>
                                        </p:tav>
                                        <p:tav tm="100000">
                                          <p:val>
                                            <p:strVal val="#ppt_h"/>
                                          </p:val>
                                        </p:tav>
                                      </p:tavLst>
                                    </p:anim>
                                    <p:animEffect transition="in" filter="fade">
                                      <p:cBhvr>
                                        <p:cTn id="394" dur="250"/>
                                        <p:tgtEl>
                                          <p:spTgt spid="252"/>
                                        </p:tgtEl>
                                      </p:cBhvr>
                                    </p:animEffect>
                                  </p:childTnLst>
                                </p:cTn>
                              </p:par>
                              <p:par>
                                <p:cTn id="395" presetID="53" presetClass="entr" presetSubtype="16" fill="hold" grpId="0" nodeType="withEffect">
                                  <p:stCondLst>
                                    <p:cond delay="2500"/>
                                  </p:stCondLst>
                                  <p:childTnLst>
                                    <p:set>
                                      <p:cBhvr>
                                        <p:cTn id="396" dur="1" fill="hold">
                                          <p:stCondLst>
                                            <p:cond delay="0"/>
                                          </p:stCondLst>
                                        </p:cTn>
                                        <p:tgtEl>
                                          <p:spTgt spid="253"/>
                                        </p:tgtEl>
                                        <p:attrNameLst>
                                          <p:attrName>style.visibility</p:attrName>
                                        </p:attrNameLst>
                                      </p:cBhvr>
                                      <p:to>
                                        <p:strVal val="visible"/>
                                      </p:to>
                                    </p:set>
                                    <p:anim calcmode="lin" valueType="num">
                                      <p:cBhvr>
                                        <p:cTn id="397" dur="250" fill="hold"/>
                                        <p:tgtEl>
                                          <p:spTgt spid="253"/>
                                        </p:tgtEl>
                                        <p:attrNameLst>
                                          <p:attrName>ppt_w</p:attrName>
                                        </p:attrNameLst>
                                      </p:cBhvr>
                                      <p:tavLst>
                                        <p:tav tm="0">
                                          <p:val>
                                            <p:fltVal val="0"/>
                                          </p:val>
                                        </p:tav>
                                        <p:tav tm="100000">
                                          <p:val>
                                            <p:strVal val="#ppt_w"/>
                                          </p:val>
                                        </p:tav>
                                      </p:tavLst>
                                    </p:anim>
                                    <p:anim calcmode="lin" valueType="num">
                                      <p:cBhvr>
                                        <p:cTn id="398" dur="250" fill="hold"/>
                                        <p:tgtEl>
                                          <p:spTgt spid="253"/>
                                        </p:tgtEl>
                                        <p:attrNameLst>
                                          <p:attrName>ppt_h</p:attrName>
                                        </p:attrNameLst>
                                      </p:cBhvr>
                                      <p:tavLst>
                                        <p:tav tm="0">
                                          <p:val>
                                            <p:fltVal val="0"/>
                                          </p:val>
                                        </p:tav>
                                        <p:tav tm="100000">
                                          <p:val>
                                            <p:strVal val="#ppt_h"/>
                                          </p:val>
                                        </p:tav>
                                      </p:tavLst>
                                    </p:anim>
                                    <p:animEffect transition="in" filter="fade">
                                      <p:cBhvr>
                                        <p:cTn id="399" dur="250"/>
                                        <p:tgtEl>
                                          <p:spTgt spid="253"/>
                                        </p:tgtEl>
                                      </p:cBhvr>
                                    </p:animEffect>
                                  </p:childTnLst>
                                </p:cTn>
                              </p:par>
                              <p:par>
                                <p:cTn id="400" presetID="53" presetClass="entr" presetSubtype="16" fill="hold" grpId="0" nodeType="withEffect">
                                  <p:stCondLst>
                                    <p:cond delay="2000"/>
                                  </p:stCondLst>
                                  <p:childTnLst>
                                    <p:set>
                                      <p:cBhvr>
                                        <p:cTn id="401" dur="1" fill="hold">
                                          <p:stCondLst>
                                            <p:cond delay="0"/>
                                          </p:stCondLst>
                                        </p:cTn>
                                        <p:tgtEl>
                                          <p:spTgt spid="254"/>
                                        </p:tgtEl>
                                        <p:attrNameLst>
                                          <p:attrName>style.visibility</p:attrName>
                                        </p:attrNameLst>
                                      </p:cBhvr>
                                      <p:to>
                                        <p:strVal val="visible"/>
                                      </p:to>
                                    </p:set>
                                    <p:anim calcmode="lin" valueType="num">
                                      <p:cBhvr>
                                        <p:cTn id="402" dur="250" fill="hold"/>
                                        <p:tgtEl>
                                          <p:spTgt spid="254"/>
                                        </p:tgtEl>
                                        <p:attrNameLst>
                                          <p:attrName>ppt_w</p:attrName>
                                        </p:attrNameLst>
                                      </p:cBhvr>
                                      <p:tavLst>
                                        <p:tav tm="0">
                                          <p:val>
                                            <p:fltVal val="0"/>
                                          </p:val>
                                        </p:tav>
                                        <p:tav tm="100000">
                                          <p:val>
                                            <p:strVal val="#ppt_w"/>
                                          </p:val>
                                        </p:tav>
                                      </p:tavLst>
                                    </p:anim>
                                    <p:anim calcmode="lin" valueType="num">
                                      <p:cBhvr>
                                        <p:cTn id="403" dur="250" fill="hold"/>
                                        <p:tgtEl>
                                          <p:spTgt spid="254"/>
                                        </p:tgtEl>
                                        <p:attrNameLst>
                                          <p:attrName>ppt_h</p:attrName>
                                        </p:attrNameLst>
                                      </p:cBhvr>
                                      <p:tavLst>
                                        <p:tav tm="0">
                                          <p:val>
                                            <p:fltVal val="0"/>
                                          </p:val>
                                        </p:tav>
                                        <p:tav tm="100000">
                                          <p:val>
                                            <p:strVal val="#ppt_h"/>
                                          </p:val>
                                        </p:tav>
                                      </p:tavLst>
                                    </p:anim>
                                    <p:animEffect transition="in" filter="fade">
                                      <p:cBhvr>
                                        <p:cTn id="404" dur="250"/>
                                        <p:tgtEl>
                                          <p:spTgt spid="254"/>
                                        </p:tgtEl>
                                      </p:cBhvr>
                                    </p:animEffect>
                                  </p:childTnLst>
                                </p:cTn>
                              </p:par>
                              <p:par>
                                <p:cTn id="405" presetID="53" presetClass="entr" presetSubtype="16" fill="hold" grpId="0" nodeType="withEffect">
                                  <p:stCondLst>
                                    <p:cond delay="750"/>
                                  </p:stCondLst>
                                  <p:childTnLst>
                                    <p:set>
                                      <p:cBhvr>
                                        <p:cTn id="406" dur="1" fill="hold">
                                          <p:stCondLst>
                                            <p:cond delay="0"/>
                                          </p:stCondLst>
                                        </p:cTn>
                                        <p:tgtEl>
                                          <p:spTgt spid="255"/>
                                        </p:tgtEl>
                                        <p:attrNameLst>
                                          <p:attrName>style.visibility</p:attrName>
                                        </p:attrNameLst>
                                      </p:cBhvr>
                                      <p:to>
                                        <p:strVal val="visible"/>
                                      </p:to>
                                    </p:set>
                                    <p:anim calcmode="lin" valueType="num">
                                      <p:cBhvr>
                                        <p:cTn id="407" dur="250" fill="hold"/>
                                        <p:tgtEl>
                                          <p:spTgt spid="255"/>
                                        </p:tgtEl>
                                        <p:attrNameLst>
                                          <p:attrName>ppt_w</p:attrName>
                                        </p:attrNameLst>
                                      </p:cBhvr>
                                      <p:tavLst>
                                        <p:tav tm="0">
                                          <p:val>
                                            <p:fltVal val="0"/>
                                          </p:val>
                                        </p:tav>
                                        <p:tav tm="100000">
                                          <p:val>
                                            <p:strVal val="#ppt_w"/>
                                          </p:val>
                                        </p:tav>
                                      </p:tavLst>
                                    </p:anim>
                                    <p:anim calcmode="lin" valueType="num">
                                      <p:cBhvr>
                                        <p:cTn id="408" dur="250" fill="hold"/>
                                        <p:tgtEl>
                                          <p:spTgt spid="255"/>
                                        </p:tgtEl>
                                        <p:attrNameLst>
                                          <p:attrName>ppt_h</p:attrName>
                                        </p:attrNameLst>
                                      </p:cBhvr>
                                      <p:tavLst>
                                        <p:tav tm="0">
                                          <p:val>
                                            <p:fltVal val="0"/>
                                          </p:val>
                                        </p:tav>
                                        <p:tav tm="100000">
                                          <p:val>
                                            <p:strVal val="#ppt_h"/>
                                          </p:val>
                                        </p:tav>
                                      </p:tavLst>
                                    </p:anim>
                                    <p:animEffect transition="in" filter="fade">
                                      <p:cBhvr>
                                        <p:cTn id="409" dur="250"/>
                                        <p:tgtEl>
                                          <p:spTgt spid="255"/>
                                        </p:tgtEl>
                                      </p:cBhvr>
                                    </p:animEffect>
                                  </p:childTnLst>
                                </p:cTn>
                              </p:par>
                              <p:par>
                                <p:cTn id="410" presetID="53" presetClass="entr" presetSubtype="16" fill="hold" grpId="0" nodeType="withEffect">
                                  <p:stCondLst>
                                    <p:cond delay="1250"/>
                                  </p:stCondLst>
                                  <p:childTnLst>
                                    <p:set>
                                      <p:cBhvr>
                                        <p:cTn id="411" dur="1" fill="hold">
                                          <p:stCondLst>
                                            <p:cond delay="0"/>
                                          </p:stCondLst>
                                        </p:cTn>
                                        <p:tgtEl>
                                          <p:spTgt spid="262"/>
                                        </p:tgtEl>
                                        <p:attrNameLst>
                                          <p:attrName>style.visibility</p:attrName>
                                        </p:attrNameLst>
                                      </p:cBhvr>
                                      <p:to>
                                        <p:strVal val="visible"/>
                                      </p:to>
                                    </p:set>
                                    <p:anim calcmode="lin" valueType="num">
                                      <p:cBhvr>
                                        <p:cTn id="412" dur="250" fill="hold"/>
                                        <p:tgtEl>
                                          <p:spTgt spid="262"/>
                                        </p:tgtEl>
                                        <p:attrNameLst>
                                          <p:attrName>ppt_w</p:attrName>
                                        </p:attrNameLst>
                                      </p:cBhvr>
                                      <p:tavLst>
                                        <p:tav tm="0">
                                          <p:val>
                                            <p:fltVal val="0"/>
                                          </p:val>
                                        </p:tav>
                                        <p:tav tm="100000">
                                          <p:val>
                                            <p:strVal val="#ppt_w"/>
                                          </p:val>
                                        </p:tav>
                                      </p:tavLst>
                                    </p:anim>
                                    <p:anim calcmode="lin" valueType="num">
                                      <p:cBhvr>
                                        <p:cTn id="413" dur="250" fill="hold"/>
                                        <p:tgtEl>
                                          <p:spTgt spid="262"/>
                                        </p:tgtEl>
                                        <p:attrNameLst>
                                          <p:attrName>ppt_h</p:attrName>
                                        </p:attrNameLst>
                                      </p:cBhvr>
                                      <p:tavLst>
                                        <p:tav tm="0">
                                          <p:val>
                                            <p:fltVal val="0"/>
                                          </p:val>
                                        </p:tav>
                                        <p:tav tm="100000">
                                          <p:val>
                                            <p:strVal val="#ppt_h"/>
                                          </p:val>
                                        </p:tav>
                                      </p:tavLst>
                                    </p:anim>
                                    <p:animEffect transition="in" filter="fade">
                                      <p:cBhvr>
                                        <p:cTn id="414" dur="250"/>
                                        <p:tgtEl>
                                          <p:spTgt spid="262"/>
                                        </p:tgtEl>
                                      </p:cBhvr>
                                    </p:animEffect>
                                  </p:childTnLst>
                                </p:cTn>
                              </p:par>
                              <p:par>
                                <p:cTn id="415" presetID="53" presetClass="entr" presetSubtype="16" fill="hold" grpId="0" nodeType="withEffect">
                                  <p:stCondLst>
                                    <p:cond delay="0"/>
                                  </p:stCondLst>
                                  <p:childTnLst>
                                    <p:set>
                                      <p:cBhvr>
                                        <p:cTn id="416" dur="1" fill="hold">
                                          <p:stCondLst>
                                            <p:cond delay="0"/>
                                          </p:stCondLst>
                                        </p:cTn>
                                        <p:tgtEl>
                                          <p:spTgt spid="263"/>
                                        </p:tgtEl>
                                        <p:attrNameLst>
                                          <p:attrName>style.visibility</p:attrName>
                                        </p:attrNameLst>
                                      </p:cBhvr>
                                      <p:to>
                                        <p:strVal val="visible"/>
                                      </p:to>
                                    </p:set>
                                    <p:anim calcmode="lin" valueType="num">
                                      <p:cBhvr>
                                        <p:cTn id="417" dur="250" fill="hold"/>
                                        <p:tgtEl>
                                          <p:spTgt spid="263"/>
                                        </p:tgtEl>
                                        <p:attrNameLst>
                                          <p:attrName>ppt_w</p:attrName>
                                        </p:attrNameLst>
                                      </p:cBhvr>
                                      <p:tavLst>
                                        <p:tav tm="0">
                                          <p:val>
                                            <p:fltVal val="0"/>
                                          </p:val>
                                        </p:tav>
                                        <p:tav tm="100000">
                                          <p:val>
                                            <p:strVal val="#ppt_w"/>
                                          </p:val>
                                        </p:tav>
                                      </p:tavLst>
                                    </p:anim>
                                    <p:anim calcmode="lin" valueType="num">
                                      <p:cBhvr>
                                        <p:cTn id="418" dur="250" fill="hold"/>
                                        <p:tgtEl>
                                          <p:spTgt spid="263"/>
                                        </p:tgtEl>
                                        <p:attrNameLst>
                                          <p:attrName>ppt_h</p:attrName>
                                        </p:attrNameLst>
                                      </p:cBhvr>
                                      <p:tavLst>
                                        <p:tav tm="0">
                                          <p:val>
                                            <p:fltVal val="0"/>
                                          </p:val>
                                        </p:tav>
                                        <p:tav tm="100000">
                                          <p:val>
                                            <p:strVal val="#ppt_h"/>
                                          </p:val>
                                        </p:tav>
                                      </p:tavLst>
                                    </p:anim>
                                    <p:animEffect transition="in" filter="fade">
                                      <p:cBhvr>
                                        <p:cTn id="419" dur="250"/>
                                        <p:tgtEl>
                                          <p:spTgt spid="263"/>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264"/>
                                        </p:tgtEl>
                                        <p:attrNameLst>
                                          <p:attrName>style.visibility</p:attrName>
                                        </p:attrNameLst>
                                      </p:cBhvr>
                                      <p:to>
                                        <p:strVal val="visible"/>
                                      </p:to>
                                    </p:set>
                                    <p:anim calcmode="lin" valueType="num">
                                      <p:cBhvr>
                                        <p:cTn id="422" dur="250" fill="hold"/>
                                        <p:tgtEl>
                                          <p:spTgt spid="264"/>
                                        </p:tgtEl>
                                        <p:attrNameLst>
                                          <p:attrName>ppt_w</p:attrName>
                                        </p:attrNameLst>
                                      </p:cBhvr>
                                      <p:tavLst>
                                        <p:tav tm="0">
                                          <p:val>
                                            <p:fltVal val="0"/>
                                          </p:val>
                                        </p:tav>
                                        <p:tav tm="100000">
                                          <p:val>
                                            <p:strVal val="#ppt_w"/>
                                          </p:val>
                                        </p:tav>
                                      </p:tavLst>
                                    </p:anim>
                                    <p:anim calcmode="lin" valueType="num">
                                      <p:cBhvr>
                                        <p:cTn id="423" dur="250" fill="hold"/>
                                        <p:tgtEl>
                                          <p:spTgt spid="264"/>
                                        </p:tgtEl>
                                        <p:attrNameLst>
                                          <p:attrName>ppt_h</p:attrName>
                                        </p:attrNameLst>
                                      </p:cBhvr>
                                      <p:tavLst>
                                        <p:tav tm="0">
                                          <p:val>
                                            <p:fltVal val="0"/>
                                          </p:val>
                                        </p:tav>
                                        <p:tav tm="100000">
                                          <p:val>
                                            <p:strVal val="#ppt_h"/>
                                          </p:val>
                                        </p:tav>
                                      </p:tavLst>
                                    </p:anim>
                                    <p:animEffect transition="in" filter="fade">
                                      <p:cBhvr>
                                        <p:cTn id="424" dur="250"/>
                                        <p:tgtEl>
                                          <p:spTgt spid="264"/>
                                        </p:tgtEl>
                                      </p:cBhvr>
                                    </p:animEffect>
                                  </p:childTnLst>
                                </p:cTn>
                              </p:par>
                              <p:par>
                                <p:cTn id="425" presetID="53" presetClass="entr" presetSubtype="16" fill="hold" grpId="0" nodeType="withEffect">
                                  <p:stCondLst>
                                    <p:cond delay="500"/>
                                  </p:stCondLst>
                                  <p:childTnLst>
                                    <p:set>
                                      <p:cBhvr>
                                        <p:cTn id="426" dur="1" fill="hold">
                                          <p:stCondLst>
                                            <p:cond delay="0"/>
                                          </p:stCondLst>
                                        </p:cTn>
                                        <p:tgtEl>
                                          <p:spTgt spid="268"/>
                                        </p:tgtEl>
                                        <p:attrNameLst>
                                          <p:attrName>style.visibility</p:attrName>
                                        </p:attrNameLst>
                                      </p:cBhvr>
                                      <p:to>
                                        <p:strVal val="visible"/>
                                      </p:to>
                                    </p:set>
                                    <p:anim calcmode="lin" valueType="num">
                                      <p:cBhvr>
                                        <p:cTn id="427" dur="250" fill="hold"/>
                                        <p:tgtEl>
                                          <p:spTgt spid="268"/>
                                        </p:tgtEl>
                                        <p:attrNameLst>
                                          <p:attrName>ppt_w</p:attrName>
                                        </p:attrNameLst>
                                      </p:cBhvr>
                                      <p:tavLst>
                                        <p:tav tm="0">
                                          <p:val>
                                            <p:fltVal val="0"/>
                                          </p:val>
                                        </p:tav>
                                        <p:tav tm="100000">
                                          <p:val>
                                            <p:strVal val="#ppt_w"/>
                                          </p:val>
                                        </p:tav>
                                      </p:tavLst>
                                    </p:anim>
                                    <p:anim calcmode="lin" valueType="num">
                                      <p:cBhvr>
                                        <p:cTn id="428" dur="250" fill="hold"/>
                                        <p:tgtEl>
                                          <p:spTgt spid="268"/>
                                        </p:tgtEl>
                                        <p:attrNameLst>
                                          <p:attrName>ppt_h</p:attrName>
                                        </p:attrNameLst>
                                      </p:cBhvr>
                                      <p:tavLst>
                                        <p:tav tm="0">
                                          <p:val>
                                            <p:fltVal val="0"/>
                                          </p:val>
                                        </p:tav>
                                        <p:tav tm="100000">
                                          <p:val>
                                            <p:strVal val="#ppt_h"/>
                                          </p:val>
                                        </p:tav>
                                      </p:tavLst>
                                    </p:anim>
                                    <p:animEffect transition="in" filter="fade">
                                      <p:cBhvr>
                                        <p:cTn id="429" dur="250"/>
                                        <p:tgtEl>
                                          <p:spTgt spid="268"/>
                                        </p:tgtEl>
                                      </p:cBhvr>
                                    </p:animEffect>
                                  </p:childTnLst>
                                </p:cTn>
                              </p:par>
                              <p:par>
                                <p:cTn id="430" presetID="53" presetClass="entr" presetSubtype="16" fill="hold" grpId="0" nodeType="withEffect">
                                  <p:stCondLst>
                                    <p:cond delay="2000"/>
                                  </p:stCondLst>
                                  <p:childTnLst>
                                    <p:set>
                                      <p:cBhvr>
                                        <p:cTn id="431" dur="1" fill="hold">
                                          <p:stCondLst>
                                            <p:cond delay="0"/>
                                          </p:stCondLst>
                                        </p:cTn>
                                        <p:tgtEl>
                                          <p:spTgt spid="269"/>
                                        </p:tgtEl>
                                        <p:attrNameLst>
                                          <p:attrName>style.visibility</p:attrName>
                                        </p:attrNameLst>
                                      </p:cBhvr>
                                      <p:to>
                                        <p:strVal val="visible"/>
                                      </p:to>
                                    </p:set>
                                    <p:anim calcmode="lin" valueType="num">
                                      <p:cBhvr>
                                        <p:cTn id="432" dur="250" fill="hold"/>
                                        <p:tgtEl>
                                          <p:spTgt spid="269"/>
                                        </p:tgtEl>
                                        <p:attrNameLst>
                                          <p:attrName>ppt_w</p:attrName>
                                        </p:attrNameLst>
                                      </p:cBhvr>
                                      <p:tavLst>
                                        <p:tav tm="0">
                                          <p:val>
                                            <p:fltVal val="0"/>
                                          </p:val>
                                        </p:tav>
                                        <p:tav tm="100000">
                                          <p:val>
                                            <p:strVal val="#ppt_w"/>
                                          </p:val>
                                        </p:tav>
                                      </p:tavLst>
                                    </p:anim>
                                    <p:anim calcmode="lin" valueType="num">
                                      <p:cBhvr>
                                        <p:cTn id="433" dur="250" fill="hold"/>
                                        <p:tgtEl>
                                          <p:spTgt spid="269"/>
                                        </p:tgtEl>
                                        <p:attrNameLst>
                                          <p:attrName>ppt_h</p:attrName>
                                        </p:attrNameLst>
                                      </p:cBhvr>
                                      <p:tavLst>
                                        <p:tav tm="0">
                                          <p:val>
                                            <p:fltVal val="0"/>
                                          </p:val>
                                        </p:tav>
                                        <p:tav tm="100000">
                                          <p:val>
                                            <p:strVal val="#ppt_h"/>
                                          </p:val>
                                        </p:tav>
                                      </p:tavLst>
                                    </p:anim>
                                    <p:animEffect transition="in" filter="fade">
                                      <p:cBhvr>
                                        <p:cTn id="434" dur="250"/>
                                        <p:tgtEl>
                                          <p:spTgt spid="269"/>
                                        </p:tgtEl>
                                      </p:cBhvr>
                                    </p:animEffect>
                                  </p:childTnLst>
                                </p:cTn>
                              </p:par>
                              <p:par>
                                <p:cTn id="435" presetID="53" presetClass="entr" presetSubtype="16" fill="hold" grpId="0" nodeType="withEffect">
                                  <p:stCondLst>
                                    <p:cond delay="1250"/>
                                  </p:stCondLst>
                                  <p:childTnLst>
                                    <p:set>
                                      <p:cBhvr>
                                        <p:cTn id="436" dur="1" fill="hold">
                                          <p:stCondLst>
                                            <p:cond delay="0"/>
                                          </p:stCondLst>
                                        </p:cTn>
                                        <p:tgtEl>
                                          <p:spTgt spid="270"/>
                                        </p:tgtEl>
                                        <p:attrNameLst>
                                          <p:attrName>style.visibility</p:attrName>
                                        </p:attrNameLst>
                                      </p:cBhvr>
                                      <p:to>
                                        <p:strVal val="visible"/>
                                      </p:to>
                                    </p:set>
                                    <p:anim calcmode="lin" valueType="num">
                                      <p:cBhvr>
                                        <p:cTn id="437" dur="250" fill="hold"/>
                                        <p:tgtEl>
                                          <p:spTgt spid="270"/>
                                        </p:tgtEl>
                                        <p:attrNameLst>
                                          <p:attrName>ppt_w</p:attrName>
                                        </p:attrNameLst>
                                      </p:cBhvr>
                                      <p:tavLst>
                                        <p:tav tm="0">
                                          <p:val>
                                            <p:fltVal val="0"/>
                                          </p:val>
                                        </p:tav>
                                        <p:tav tm="100000">
                                          <p:val>
                                            <p:strVal val="#ppt_w"/>
                                          </p:val>
                                        </p:tav>
                                      </p:tavLst>
                                    </p:anim>
                                    <p:anim calcmode="lin" valueType="num">
                                      <p:cBhvr>
                                        <p:cTn id="438" dur="250" fill="hold"/>
                                        <p:tgtEl>
                                          <p:spTgt spid="270"/>
                                        </p:tgtEl>
                                        <p:attrNameLst>
                                          <p:attrName>ppt_h</p:attrName>
                                        </p:attrNameLst>
                                      </p:cBhvr>
                                      <p:tavLst>
                                        <p:tav tm="0">
                                          <p:val>
                                            <p:fltVal val="0"/>
                                          </p:val>
                                        </p:tav>
                                        <p:tav tm="100000">
                                          <p:val>
                                            <p:strVal val="#ppt_h"/>
                                          </p:val>
                                        </p:tav>
                                      </p:tavLst>
                                    </p:anim>
                                    <p:animEffect transition="in" filter="fade">
                                      <p:cBhvr>
                                        <p:cTn id="439" dur="250"/>
                                        <p:tgtEl>
                                          <p:spTgt spid="270"/>
                                        </p:tgtEl>
                                      </p:cBhvr>
                                    </p:animEffect>
                                  </p:childTnLst>
                                </p:cTn>
                              </p:par>
                              <p:par>
                                <p:cTn id="440" presetID="53" presetClass="entr" presetSubtype="16" fill="hold" grpId="0" nodeType="withEffect">
                                  <p:stCondLst>
                                    <p:cond delay="750"/>
                                  </p:stCondLst>
                                  <p:childTnLst>
                                    <p:set>
                                      <p:cBhvr>
                                        <p:cTn id="441" dur="1" fill="hold">
                                          <p:stCondLst>
                                            <p:cond delay="0"/>
                                          </p:stCondLst>
                                        </p:cTn>
                                        <p:tgtEl>
                                          <p:spTgt spid="271"/>
                                        </p:tgtEl>
                                        <p:attrNameLst>
                                          <p:attrName>style.visibility</p:attrName>
                                        </p:attrNameLst>
                                      </p:cBhvr>
                                      <p:to>
                                        <p:strVal val="visible"/>
                                      </p:to>
                                    </p:set>
                                    <p:anim calcmode="lin" valueType="num">
                                      <p:cBhvr>
                                        <p:cTn id="442" dur="250" fill="hold"/>
                                        <p:tgtEl>
                                          <p:spTgt spid="271"/>
                                        </p:tgtEl>
                                        <p:attrNameLst>
                                          <p:attrName>ppt_w</p:attrName>
                                        </p:attrNameLst>
                                      </p:cBhvr>
                                      <p:tavLst>
                                        <p:tav tm="0">
                                          <p:val>
                                            <p:fltVal val="0"/>
                                          </p:val>
                                        </p:tav>
                                        <p:tav tm="100000">
                                          <p:val>
                                            <p:strVal val="#ppt_w"/>
                                          </p:val>
                                        </p:tav>
                                      </p:tavLst>
                                    </p:anim>
                                    <p:anim calcmode="lin" valueType="num">
                                      <p:cBhvr>
                                        <p:cTn id="443" dur="250" fill="hold"/>
                                        <p:tgtEl>
                                          <p:spTgt spid="271"/>
                                        </p:tgtEl>
                                        <p:attrNameLst>
                                          <p:attrName>ppt_h</p:attrName>
                                        </p:attrNameLst>
                                      </p:cBhvr>
                                      <p:tavLst>
                                        <p:tav tm="0">
                                          <p:val>
                                            <p:fltVal val="0"/>
                                          </p:val>
                                        </p:tav>
                                        <p:tav tm="100000">
                                          <p:val>
                                            <p:strVal val="#ppt_h"/>
                                          </p:val>
                                        </p:tav>
                                      </p:tavLst>
                                    </p:anim>
                                    <p:animEffect transition="in" filter="fade">
                                      <p:cBhvr>
                                        <p:cTn id="444" dur="250"/>
                                        <p:tgtEl>
                                          <p:spTgt spid="271"/>
                                        </p:tgtEl>
                                      </p:cBhvr>
                                    </p:animEffect>
                                  </p:childTnLst>
                                </p:cTn>
                              </p:par>
                              <p:par>
                                <p:cTn id="445" presetID="53" presetClass="entr" presetSubtype="16" fill="hold" grpId="0" nodeType="withEffect">
                                  <p:stCondLst>
                                    <p:cond delay="1750"/>
                                  </p:stCondLst>
                                  <p:childTnLst>
                                    <p:set>
                                      <p:cBhvr>
                                        <p:cTn id="446" dur="1" fill="hold">
                                          <p:stCondLst>
                                            <p:cond delay="0"/>
                                          </p:stCondLst>
                                        </p:cTn>
                                        <p:tgtEl>
                                          <p:spTgt spid="272"/>
                                        </p:tgtEl>
                                        <p:attrNameLst>
                                          <p:attrName>style.visibility</p:attrName>
                                        </p:attrNameLst>
                                      </p:cBhvr>
                                      <p:to>
                                        <p:strVal val="visible"/>
                                      </p:to>
                                    </p:set>
                                    <p:anim calcmode="lin" valueType="num">
                                      <p:cBhvr>
                                        <p:cTn id="447" dur="250" fill="hold"/>
                                        <p:tgtEl>
                                          <p:spTgt spid="272"/>
                                        </p:tgtEl>
                                        <p:attrNameLst>
                                          <p:attrName>ppt_w</p:attrName>
                                        </p:attrNameLst>
                                      </p:cBhvr>
                                      <p:tavLst>
                                        <p:tav tm="0">
                                          <p:val>
                                            <p:fltVal val="0"/>
                                          </p:val>
                                        </p:tav>
                                        <p:tav tm="100000">
                                          <p:val>
                                            <p:strVal val="#ppt_w"/>
                                          </p:val>
                                        </p:tav>
                                      </p:tavLst>
                                    </p:anim>
                                    <p:anim calcmode="lin" valueType="num">
                                      <p:cBhvr>
                                        <p:cTn id="448" dur="250" fill="hold"/>
                                        <p:tgtEl>
                                          <p:spTgt spid="272"/>
                                        </p:tgtEl>
                                        <p:attrNameLst>
                                          <p:attrName>ppt_h</p:attrName>
                                        </p:attrNameLst>
                                      </p:cBhvr>
                                      <p:tavLst>
                                        <p:tav tm="0">
                                          <p:val>
                                            <p:fltVal val="0"/>
                                          </p:val>
                                        </p:tav>
                                        <p:tav tm="100000">
                                          <p:val>
                                            <p:strVal val="#ppt_h"/>
                                          </p:val>
                                        </p:tav>
                                      </p:tavLst>
                                    </p:anim>
                                    <p:animEffect transition="in" filter="fade">
                                      <p:cBhvr>
                                        <p:cTn id="449" dur="250"/>
                                        <p:tgtEl>
                                          <p:spTgt spid="272"/>
                                        </p:tgtEl>
                                      </p:cBhvr>
                                    </p:animEffect>
                                  </p:childTnLst>
                                </p:cTn>
                              </p:par>
                              <p:par>
                                <p:cTn id="450" presetID="53" presetClass="entr" presetSubtype="16" fill="hold" grpId="0" nodeType="withEffect">
                                  <p:stCondLst>
                                    <p:cond delay="0"/>
                                  </p:stCondLst>
                                  <p:childTnLst>
                                    <p:set>
                                      <p:cBhvr>
                                        <p:cTn id="451" dur="1" fill="hold">
                                          <p:stCondLst>
                                            <p:cond delay="0"/>
                                          </p:stCondLst>
                                        </p:cTn>
                                        <p:tgtEl>
                                          <p:spTgt spid="273"/>
                                        </p:tgtEl>
                                        <p:attrNameLst>
                                          <p:attrName>style.visibility</p:attrName>
                                        </p:attrNameLst>
                                      </p:cBhvr>
                                      <p:to>
                                        <p:strVal val="visible"/>
                                      </p:to>
                                    </p:set>
                                    <p:anim calcmode="lin" valueType="num">
                                      <p:cBhvr>
                                        <p:cTn id="452" dur="250" fill="hold"/>
                                        <p:tgtEl>
                                          <p:spTgt spid="273"/>
                                        </p:tgtEl>
                                        <p:attrNameLst>
                                          <p:attrName>ppt_w</p:attrName>
                                        </p:attrNameLst>
                                      </p:cBhvr>
                                      <p:tavLst>
                                        <p:tav tm="0">
                                          <p:val>
                                            <p:fltVal val="0"/>
                                          </p:val>
                                        </p:tav>
                                        <p:tav tm="100000">
                                          <p:val>
                                            <p:strVal val="#ppt_w"/>
                                          </p:val>
                                        </p:tav>
                                      </p:tavLst>
                                    </p:anim>
                                    <p:anim calcmode="lin" valueType="num">
                                      <p:cBhvr>
                                        <p:cTn id="453" dur="250" fill="hold"/>
                                        <p:tgtEl>
                                          <p:spTgt spid="273"/>
                                        </p:tgtEl>
                                        <p:attrNameLst>
                                          <p:attrName>ppt_h</p:attrName>
                                        </p:attrNameLst>
                                      </p:cBhvr>
                                      <p:tavLst>
                                        <p:tav tm="0">
                                          <p:val>
                                            <p:fltVal val="0"/>
                                          </p:val>
                                        </p:tav>
                                        <p:tav tm="100000">
                                          <p:val>
                                            <p:strVal val="#ppt_h"/>
                                          </p:val>
                                        </p:tav>
                                      </p:tavLst>
                                    </p:anim>
                                    <p:animEffect transition="in" filter="fade">
                                      <p:cBhvr>
                                        <p:cTn id="454" dur="250"/>
                                        <p:tgtEl>
                                          <p:spTgt spid="273"/>
                                        </p:tgtEl>
                                      </p:cBhvr>
                                    </p:animEffect>
                                  </p:childTnLst>
                                </p:cTn>
                              </p:par>
                              <p:par>
                                <p:cTn id="455" presetID="53" presetClass="entr" presetSubtype="16" fill="hold" grpId="0" nodeType="withEffect">
                                  <p:stCondLst>
                                    <p:cond delay="2250"/>
                                  </p:stCondLst>
                                  <p:childTnLst>
                                    <p:set>
                                      <p:cBhvr>
                                        <p:cTn id="456" dur="1" fill="hold">
                                          <p:stCondLst>
                                            <p:cond delay="0"/>
                                          </p:stCondLst>
                                        </p:cTn>
                                        <p:tgtEl>
                                          <p:spTgt spid="275"/>
                                        </p:tgtEl>
                                        <p:attrNameLst>
                                          <p:attrName>style.visibility</p:attrName>
                                        </p:attrNameLst>
                                      </p:cBhvr>
                                      <p:to>
                                        <p:strVal val="visible"/>
                                      </p:to>
                                    </p:set>
                                    <p:anim calcmode="lin" valueType="num">
                                      <p:cBhvr>
                                        <p:cTn id="457" dur="250" fill="hold"/>
                                        <p:tgtEl>
                                          <p:spTgt spid="275"/>
                                        </p:tgtEl>
                                        <p:attrNameLst>
                                          <p:attrName>ppt_w</p:attrName>
                                        </p:attrNameLst>
                                      </p:cBhvr>
                                      <p:tavLst>
                                        <p:tav tm="0">
                                          <p:val>
                                            <p:fltVal val="0"/>
                                          </p:val>
                                        </p:tav>
                                        <p:tav tm="100000">
                                          <p:val>
                                            <p:strVal val="#ppt_w"/>
                                          </p:val>
                                        </p:tav>
                                      </p:tavLst>
                                    </p:anim>
                                    <p:anim calcmode="lin" valueType="num">
                                      <p:cBhvr>
                                        <p:cTn id="458" dur="250" fill="hold"/>
                                        <p:tgtEl>
                                          <p:spTgt spid="275"/>
                                        </p:tgtEl>
                                        <p:attrNameLst>
                                          <p:attrName>ppt_h</p:attrName>
                                        </p:attrNameLst>
                                      </p:cBhvr>
                                      <p:tavLst>
                                        <p:tav tm="0">
                                          <p:val>
                                            <p:fltVal val="0"/>
                                          </p:val>
                                        </p:tav>
                                        <p:tav tm="100000">
                                          <p:val>
                                            <p:strVal val="#ppt_h"/>
                                          </p:val>
                                        </p:tav>
                                      </p:tavLst>
                                    </p:anim>
                                    <p:animEffect transition="in" filter="fade">
                                      <p:cBhvr>
                                        <p:cTn id="459" dur="250"/>
                                        <p:tgtEl>
                                          <p:spTgt spid="275"/>
                                        </p:tgtEl>
                                      </p:cBhvr>
                                    </p:animEffect>
                                  </p:childTnLst>
                                </p:cTn>
                              </p:par>
                              <p:par>
                                <p:cTn id="460" presetID="53" presetClass="entr" presetSubtype="16" fill="hold" grpId="0" nodeType="withEffect">
                                  <p:stCondLst>
                                    <p:cond delay="1750"/>
                                  </p:stCondLst>
                                  <p:childTnLst>
                                    <p:set>
                                      <p:cBhvr>
                                        <p:cTn id="461" dur="1" fill="hold">
                                          <p:stCondLst>
                                            <p:cond delay="0"/>
                                          </p:stCondLst>
                                        </p:cTn>
                                        <p:tgtEl>
                                          <p:spTgt spid="276"/>
                                        </p:tgtEl>
                                        <p:attrNameLst>
                                          <p:attrName>style.visibility</p:attrName>
                                        </p:attrNameLst>
                                      </p:cBhvr>
                                      <p:to>
                                        <p:strVal val="visible"/>
                                      </p:to>
                                    </p:set>
                                    <p:anim calcmode="lin" valueType="num">
                                      <p:cBhvr>
                                        <p:cTn id="462" dur="250" fill="hold"/>
                                        <p:tgtEl>
                                          <p:spTgt spid="276"/>
                                        </p:tgtEl>
                                        <p:attrNameLst>
                                          <p:attrName>ppt_w</p:attrName>
                                        </p:attrNameLst>
                                      </p:cBhvr>
                                      <p:tavLst>
                                        <p:tav tm="0">
                                          <p:val>
                                            <p:fltVal val="0"/>
                                          </p:val>
                                        </p:tav>
                                        <p:tav tm="100000">
                                          <p:val>
                                            <p:strVal val="#ppt_w"/>
                                          </p:val>
                                        </p:tav>
                                      </p:tavLst>
                                    </p:anim>
                                    <p:anim calcmode="lin" valueType="num">
                                      <p:cBhvr>
                                        <p:cTn id="463" dur="250" fill="hold"/>
                                        <p:tgtEl>
                                          <p:spTgt spid="276"/>
                                        </p:tgtEl>
                                        <p:attrNameLst>
                                          <p:attrName>ppt_h</p:attrName>
                                        </p:attrNameLst>
                                      </p:cBhvr>
                                      <p:tavLst>
                                        <p:tav tm="0">
                                          <p:val>
                                            <p:fltVal val="0"/>
                                          </p:val>
                                        </p:tav>
                                        <p:tav tm="100000">
                                          <p:val>
                                            <p:strVal val="#ppt_h"/>
                                          </p:val>
                                        </p:tav>
                                      </p:tavLst>
                                    </p:anim>
                                    <p:animEffect transition="in" filter="fade">
                                      <p:cBhvr>
                                        <p:cTn id="464" dur="250"/>
                                        <p:tgtEl>
                                          <p:spTgt spid="276"/>
                                        </p:tgtEl>
                                      </p:cBhvr>
                                    </p:animEffect>
                                  </p:childTnLst>
                                </p:cTn>
                              </p:par>
                              <p:par>
                                <p:cTn id="465" presetID="53" presetClass="entr" presetSubtype="16" fill="hold" grpId="0" nodeType="withEffect">
                                  <p:stCondLst>
                                    <p:cond delay="2500"/>
                                  </p:stCondLst>
                                  <p:childTnLst>
                                    <p:set>
                                      <p:cBhvr>
                                        <p:cTn id="466" dur="1" fill="hold">
                                          <p:stCondLst>
                                            <p:cond delay="0"/>
                                          </p:stCondLst>
                                        </p:cTn>
                                        <p:tgtEl>
                                          <p:spTgt spid="277"/>
                                        </p:tgtEl>
                                        <p:attrNameLst>
                                          <p:attrName>style.visibility</p:attrName>
                                        </p:attrNameLst>
                                      </p:cBhvr>
                                      <p:to>
                                        <p:strVal val="visible"/>
                                      </p:to>
                                    </p:set>
                                    <p:anim calcmode="lin" valueType="num">
                                      <p:cBhvr>
                                        <p:cTn id="467" dur="250" fill="hold"/>
                                        <p:tgtEl>
                                          <p:spTgt spid="277"/>
                                        </p:tgtEl>
                                        <p:attrNameLst>
                                          <p:attrName>ppt_w</p:attrName>
                                        </p:attrNameLst>
                                      </p:cBhvr>
                                      <p:tavLst>
                                        <p:tav tm="0">
                                          <p:val>
                                            <p:fltVal val="0"/>
                                          </p:val>
                                        </p:tav>
                                        <p:tav tm="100000">
                                          <p:val>
                                            <p:strVal val="#ppt_w"/>
                                          </p:val>
                                        </p:tav>
                                      </p:tavLst>
                                    </p:anim>
                                    <p:anim calcmode="lin" valueType="num">
                                      <p:cBhvr>
                                        <p:cTn id="468" dur="250" fill="hold"/>
                                        <p:tgtEl>
                                          <p:spTgt spid="277"/>
                                        </p:tgtEl>
                                        <p:attrNameLst>
                                          <p:attrName>ppt_h</p:attrName>
                                        </p:attrNameLst>
                                      </p:cBhvr>
                                      <p:tavLst>
                                        <p:tav tm="0">
                                          <p:val>
                                            <p:fltVal val="0"/>
                                          </p:val>
                                        </p:tav>
                                        <p:tav tm="100000">
                                          <p:val>
                                            <p:strVal val="#ppt_h"/>
                                          </p:val>
                                        </p:tav>
                                      </p:tavLst>
                                    </p:anim>
                                    <p:animEffect transition="in" filter="fade">
                                      <p:cBhvr>
                                        <p:cTn id="469" dur="250"/>
                                        <p:tgtEl>
                                          <p:spTgt spid="277"/>
                                        </p:tgtEl>
                                      </p:cBhvr>
                                    </p:animEffect>
                                  </p:childTnLst>
                                </p:cTn>
                              </p:par>
                              <p:par>
                                <p:cTn id="470" presetID="53" presetClass="entr" presetSubtype="16" fill="hold" grpId="0" nodeType="withEffect">
                                  <p:stCondLst>
                                    <p:cond delay="1000"/>
                                  </p:stCondLst>
                                  <p:childTnLst>
                                    <p:set>
                                      <p:cBhvr>
                                        <p:cTn id="471" dur="1" fill="hold">
                                          <p:stCondLst>
                                            <p:cond delay="0"/>
                                          </p:stCondLst>
                                        </p:cTn>
                                        <p:tgtEl>
                                          <p:spTgt spid="278"/>
                                        </p:tgtEl>
                                        <p:attrNameLst>
                                          <p:attrName>style.visibility</p:attrName>
                                        </p:attrNameLst>
                                      </p:cBhvr>
                                      <p:to>
                                        <p:strVal val="visible"/>
                                      </p:to>
                                    </p:set>
                                    <p:anim calcmode="lin" valueType="num">
                                      <p:cBhvr>
                                        <p:cTn id="472" dur="250" fill="hold"/>
                                        <p:tgtEl>
                                          <p:spTgt spid="278"/>
                                        </p:tgtEl>
                                        <p:attrNameLst>
                                          <p:attrName>ppt_w</p:attrName>
                                        </p:attrNameLst>
                                      </p:cBhvr>
                                      <p:tavLst>
                                        <p:tav tm="0">
                                          <p:val>
                                            <p:fltVal val="0"/>
                                          </p:val>
                                        </p:tav>
                                        <p:tav tm="100000">
                                          <p:val>
                                            <p:strVal val="#ppt_w"/>
                                          </p:val>
                                        </p:tav>
                                      </p:tavLst>
                                    </p:anim>
                                    <p:anim calcmode="lin" valueType="num">
                                      <p:cBhvr>
                                        <p:cTn id="473" dur="250" fill="hold"/>
                                        <p:tgtEl>
                                          <p:spTgt spid="278"/>
                                        </p:tgtEl>
                                        <p:attrNameLst>
                                          <p:attrName>ppt_h</p:attrName>
                                        </p:attrNameLst>
                                      </p:cBhvr>
                                      <p:tavLst>
                                        <p:tav tm="0">
                                          <p:val>
                                            <p:fltVal val="0"/>
                                          </p:val>
                                        </p:tav>
                                        <p:tav tm="100000">
                                          <p:val>
                                            <p:strVal val="#ppt_h"/>
                                          </p:val>
                                        </p:tav>
                                      </p:tavLst>
                                    </p:anim>
                                    <p:animEffect transition="in" filter="fade">
                                      <p:cBhvr>
                                        <p:cTn id="474" dur="250"/>
                                        <p:tgtEl>
                                          <p:spTgt spid="278"/>
                                        </p:tgtEl>
                                      </p:cBhvr>
                                    </p:animEffect>
                                  </p:childTnLst>
                                </p:cTn>
                              </p:par>
                              <p:par>
                                <p:cTn id="475" presetID="53" presetClass="entr" presetSubtype="16" fill="hold" grpId="0" nodeType="withEffect">
                                  <p:stCondLst>
                                    <p:cond delay="1250"/>
                                  </p:stCondLst>
                                  <p:childTnLst>
                                    <p:set>
                                      <p:cBhvr>
                                        <p:cTn id="476" dur="1" fill="hold">
                                          <p:stCondLst>
                                            <p:cond delay="0"/>
                                          </p:stCondLst>
                                        </p:cTn>
                                        <p:tgtEl>
                                          <p:spTgt spid="279"/>
                                        </p:tgtEl>
                                        <p:attrNameLst>
                                          <p:attrName>style.visibility</p:attrName>
                                        </p:attrNameLst>
                                      </p:cBhvr>
                                      <p:to>
                                        <p:strVal val="visible"/>
                                      </p:to>
                                    </p:set>
                                    <p:anim calcmode="lin" valueType="num">
                                      <p:cBhvr>
                                        <p:cTn id="477" dur="250" fill="hold"/>
                                        <p:tgtEl>
                                          <p:spTgt spid="279"/>
                                        </p:tgtEl>
                                        <p:attrNameLst>
                                          <p:attrName>ppt_w</p:attrName>
                                        </p:attrNameLst>
                                      </p:cBhvr>
                                      <p:tavLst>
                                        <p:tav tm="0">
                                          <p:val>
                                            <p:fltVal val="0"/>
                                          </p:val>
                                        </p:tav>
                                        <p:tav tm="100000">
                                          <p:val>
                                            <p:strVal val="#ppt_w"/>
                                          </p:val>
                                        </p:tav>
                                      </p:tavLst>
                                    </p:anim>
                                    <p:anim calcmode="lin" valueType="num">
                                      <p:cBhvr>
                                        <p:cTn id="478" dur="250" fill="hold"/>
                                        <p:tgtEl>
                                          <p:spTgt spid="279"/>
                                        </p:tgtEl>
                                        <p:attrNameLst>
                                          <p:attrName>ppt_h</p:attrName>
                                        </p:attrNameLst>
                                      </p:cBhvr>
                                      <p:tavLst>
                                        <p:tav tm="0">
                                          <p:val>
                                            <p:fltVal val="0"/>
                                          </p:val>
                                        </p:tav>
                                        <p:tav tm="100000">
                                          <p:val>
                                            <p:strVal val="#ppt_h"/>
                                          </p:val>
                                        </p:tav>
                                      </p:tavLst>
                                    </p:anim>
                                    <p:animEffect transition="in" filter="fade">
                                      <p:cBhvr>
                                        <p:cTn id="479" dur="250"/>
                                        <p:tgtEl>
                                          <p:spTgt spid="279"/>
                                        </p:tgtEl>
                                      </p:cBhvr>
                                    </p:animEffect>
                                  </p:childTnLst>
                                </p:cTn>
                              </p:par>
                              <p:par>
                                <p:cTn id="480" presetID="53" presetClass="entr" presetSubtype="16" fill="hold" grpId="0" nodeType="withEffect">
                                  <p:stCondLst>
                                    <p:cond delay="750"/>
                                  </p:stCondLst>
                                  <p:childTnLst>
                                    <p:set>
                                      <p:cBhvr>
                                        <p:cTn id="481" dur="1" fill="hold">
                                          <p:stCondLst>
                                            <p:cond delay="0"/>
                                          </p:stCondLst>
                                        </p:cTn>
                                        <p:tgtEl>
                                          <p:spTgt spid="280"/>
                                        </p:tgtEl>
                                        <p:attrNameLst>
                                          <p:attrName>style.visibility</p:attrName>
                                        </p:attrNameLst>
                                      </p:cBhvr>
                                      <p:to>
                                        <p:strVal val="visible"/>
                                      </p:to>
                                    </p:set>
                                    <p:anim calcmode="lin" valueType="num">
                                      <p:cBhvr>
                                        <p:cTn id="482" dur="250" fill="hold"/>
                                        <p:tgtEl>
                                          <p:spTgt spid="280"/>
                                        </p:tgtEl>
                                        <p:attrNameLst>
                                          <p:attrName>ppt_w</p:attrName>
                                        </p:attrNameLst>
                                      </p:cBhvr>
                                      <p:tavLst>
                                        <p:tav tm="0">
                                          <p:val>
                                            <p:fltVal val="0"/>
                                          </p:val>
                                        </p:tav>
                                        <p:tav tm="100000">
                                          <p:val>
                                            <p:strVal val="#ppt_w"/>
                                          </p:val>
                                        </p:tav>
                                      </p:tavLst>
                                    </p:anim>
                                    <p:anim calcmode="lin" valueType="num">
                                      <p:cBhvr>
                                        <p:cTn id="483" dur="250" fill="hold"/>
                                        <p:tgtEl>
                                          <p:spTgt spid="280"/>
                                        </p:tgtEl>
                                        <p:attrNameLst>
                                          <p:attrName>ppt_h</p:attrName>
                                        </p:attrNameLst>
                                      </p:cBhvr>
                                      <p:tavLst>
                                        <p:tav tm="0">
                                          <p:val>
                                            <p:fltVal val="0"/>
                                          </p:val>
                                        </p:tav>
                                        <p:tav tm="100000">
                                          <p:val>
                                            <p:strVal val="#ppt_h"/>
                                          </p:val>
                                        </p:tav>
                                      </p:tavLst>
                                    </p:anim>
                                    <p:animEffect transition="in" filter="fade">
                                      <p:cBhvr>
                                        <p:cTn id="484" dur="250"/>
                                        <p:tgtEl>
                                          <p:spTgt spid="280"/>
                                        </p:tgtEl>
                                      </p:cBhvr>
                                    </p:animEffect>
                                  </p:childTnLst>
                                </p:cTn>
                              </p:par>
                              <p:par>
                                <p:cTn id="485" presetID="53" presetClass="entr" presetSubtype="16" fill="hold" grpId="0" nodeType="withEffect">
                                  <p:stCondLst>
                                    <p:cond delay="750"/>
                                  </p:stCondLst>
                                  <p:childTnLst>
                                    <p:set>
                                      <p:cBhvr>
                                        <p:cTn id="486" dur="1" fill="hold">
                                          <p:stCondLst>
                                            <p:cond delay="0"/>
                                          </p:stCondLst>
                                        </p:cTn>
                                        <p:tgtEl>
                                          <p:spTgt spid="287"/>
                                        </p:tgtEl>
                                        <p:attrNameLst>
                                          <p:attrName>style.visibility</p:attrName>
                                        </p:attrNameLst>
                                      </p:cBhvr>
                                      <p:to>
                                        <p:strVal val="visible"/>
                                      </p:to>
                                    </p:set>
                                    <p:anim calcmode="lin" valueType="num">
                                      <p:cBhvr>
                                        <p:cTn id="487" dur="250" fill="hold"/>
                                        <p:tgtEl>
                                          <p:spTgt spid="287"/>
                                        </p:tgtEl>
                                        <p:attrNameLst>
                                          <p:attrName>ppt_w</p:attrName>
                                        </p:attrNameLst>
                                      </p:cBhvr>
                                      <p:tavLst>
                                        <p:tav tm="0">
                                          <p:val>
                                            <p:fltVal val="0"/>
                                          </p:val>
                                        </p:tav>
                                        <p:tav tm="100000">
                                          <p:val>
                                            <p:strVal val="#ppt_w"/>
                                          </p:val>
                                        </p:tav>
                                      </p:tavLst>
                                    </p:anim>
                                    <p:anim calcmode="lin" valueType="num">
                                      <p:cBhvr>
                                        <p:cTn id="488" dur="250" fill="hold"/>
                                        <p:tgtEl>
                                          <p:spTgt spid="287"/>
                                        </p:tgtEl>
                                        <p:attrNameLst>
                                          <p:attrName>ppt_h</p:attrName>
                                        </p:attrNameLst>
                                      </p:cBhvr>
                                      <p:tavLst>
                                        <p:tav tm="0">
                                          <p:val>
                                            <p:fltVal val="0"/>
                                          </p:val>
                                        </p:tav>
                                        <p:tav tm="100000">
                                          <p:val>
                                            <p:strVal val="#ppt_h"/>
                                          </p:val>
                                        </p:tav>
                                      </p:tavLst>
                                    </p:anim>
                                    <p:animEffect transition="in" filter="fade">
                                      <p:cBhvr>
                                        <p:cTn id="489" dur="250"/>
                                        <p:tgtEl>
                                          <p:spTgt spid="287"/>
                                        </p:tgtEl>
                                      </p:cBhvr>
                                    </p:animEffect>
                                  </p:childTnLst>
                                </p:cTn>
                              </p:par>
                              <p:par>
                                <p:cTn id="490" presetID="53" presetClass="entr" presetSubtype="16" fill="hold" grpId="0" nodeType="withEffect">
                                  <p:stCondLst>
                                    <p:cond delay="1750"/>
                                  </p:stCondLst>
                                  <p:childTnLst>
                                    <p:set>
                                      <p:cBhvr>
                                        <p:cTn id="491" dur="1" fill="hold">
                                          <p:stCondLst>
                                            <p:cond delay="0"/>
                                          </p:stCondLst>
                                        </p:cTn>
                                        <p:tgtEl>
                                          <p:spTgt spid="288"/>
                                        </p:tgtEl>
                                        <p:attrNameLst>
                                          <p:attrName>style.visibility</p:attrName>
                                        </p:attrNameLst>
                                      </p:cBhvr>
                                      <p:to>
                                        <p:strVal val="visible"/>
                                      </p:to>
                                    </p:set>
                                    <p:anim calcmode="lin" valueType="num">
                                      <p:cBhvr>
                                        <p:cTn id="492" dur="250" fill="hold"/>
                                        <p:tgtEl>
                                          <p:spTgt spid="288"/>
                                        </p:tgtEl>
                                        <p:attrNameLst>
                                          <p:attrName>ppt_w</p:attrName>
                                        </p:attrNameLst>
                                      </p:cBhvr>
                                      <p:tavLst>
                                        <p:tav tm="0">
                                          <p:val>
                                            <p:fltVal val="0"/>
                                          </p:val>
                                        </p:tav>
                                        <p:tav tm="100000">
                                          <p:val>
                                            <p:strVal val="#ppt_w"/>
                                          </p:val>
                                        </p:tav>
                                      </p:tavLst>
                                    </p:anim>
                                    <p:anim calcmode="lin" valueType="num">
                                      <p:cBhvr>
                                        <p:cTn id="493" dur="250" fill="hold"/>
                                        <p:tgtEl>
                                          <p:spTgt spid="288"/>
                                        </p:tgtEl>
                                        <p:attrNameLst>
                                          <p:attrName>ppt_h</p:attrName>
                                        </p:attrNameLst>
                                      </p:cBhvr>
                                      <p:tavLst>
                                        <p:tav tm="0">
                                          <p:val>
                                            <p:fltVal val="0"/>
                                          </p:val>
                                        </p:tav>
                                        <p:tav tm="100000">
                                          <p:val>
                                            <p:strVal val="#ppt_h"/>
                                          </p:val>
                                        </p:tav>
                                      </p:tavLst>
                                    </p:anim>
                                    <p:animEffect transition="in" filter="fade">
                                      <p:cBhvr>
                                        <p:cTn id="494" dur="250"/>
                                        <p:tgtEl>
                                          <p:spTgt spid="288"/>
                                        </p:tgtEl>
                                      </p:cBhvr>
                                    </p:animEffect>
                                  </p:childTnLst>
                                </p:cTn>
                              </p:par>
                              <p:par>
                                <p:cTn id="495" presetID="53" presetClass="entr" presetSubtype="16" fill="hold" grpId="0" nodeType="withEffect">
                                  <p:stCondLst>
                                    <p:cond delay="0"/>
                                  </p:stCondLst>
                                  <p:childTnLst>
                                    <p:set>
                                      <p:cBhvr>
                                        <p:cTn id="496" dur="1" fill="hold">
                                          <p:stCondLst>
                                            <p:cond delay="0"/>
                                          </p:stCondLst>
                                        </p:cTn>
                                        <p:tgtEl>
                                          <p:spTgt spid="289"/>
                                        </p:tgtEl>
                                        <p:attrNameLst>
                                          <p:attrName>style.visibility</p:attrName>
                                        </p:attrNameLst>
                                      </p:cBhvr>
                                      <p:to>
                                        <p:strVal val="visible"/>
                                      </p:to>
                                    </p:set>
                                    <p:anim calcmode="lin" valueType="num">
                                      <p:cBhvr>
                                        <p:cTn id="497" dur="250" fill="hold"/>
                                        <p:tgtEl>
                                          <p:spTgt spid="289"/>
                                        </p:tgtEl>
                                        <p:attrNameLst>
                                          <p:attrName>ppt_w</p:attrName>
                                        </p:attrNameLst>
                                      </p:cBhvr>
                                      <p:tavLst>
                                        <p:tav tm="0">
                                          <p:val>
                                            <p:fltVal val="0"/>
                                          </p:val>
                                        </p:tav>
                                        <p:tav tm="100000">
                                          <p:val>
                                            <p:strVal val="#ppt_w"/>
                                          </p:val>
                                        </p:tav>
                                      </p:tavLst>
                                    </p:anim>
                                    <p:anim calcmode="lin" valueType="num">
                                      <p:cBhvr>
                                        <p:cTn id="498" dur="250" fill="hold"/>
                                        <p:tgtEl>
                                          <p:spTgt spid="289"/>
                                        </p:tgtEl>
                                        <p:attrNameLst>
                                          <p:attrName>ppt_h</p:attrName>
                                        </p:attrNameLst>
                                      </p:cBhvr>
                                      <p:tavLst>
                                        <p:tav tm="0">
                                          <p:val>
                                            <p:fltVal val="0"/>
                                          </p:val>
                                        </p:tav>
                                        <p:tav tm="100000">
                                          <p:val>
                                            <p:strVal val="#ppt_h"/>
                                          </p:val>
                                        </p:tav>
                                      </p:tavLst>
                                    </p:anim>
                                    <p:animEffect transition="in" filter="fade">
                                      <p:cBhvr>
                                        <p:cTn id="499" dur="250"/>
                                        <p:tgtEl>
                                          <p:spTgt spid="289"/>
                                        </p:tgtEl>
                                      </p:cBhvr>
                                    </p:animEffect>
                                  </p:childTnLst>
                                </p:cTn>
                              </p:par>
                              <p:par>
                                <p:cTn id="500" presetID="53" presetClass="entr" presetSubtype="16" fill="hold" grpId="0" nodeType="withEffect">
                                  <p:stCondLst>
                                    <p:cond delay="2500"/>
                                  </p:stCondLst>
                                  <p:childTnLst>
                                    <p:set>
                                      <p:cBhvr>
                                        <p:cTn id="501" dur="1" fill="hold">
                                          <p:stCondLst>
                                            <p:cond delay="0"/>
                                          </p:stCondLst>
                                        </p:cTn>
                                        <p:tgtEl>
                                          <p:spTgt spid="293"/>
                                        </p:tgtEl>
                                        <p:attrNameLst>
                                          <p:attrName>style.visibility</p:attrName>
                                        </p:attrNameLst>
                                      </p:cBhvr>
                                      <p:to>
                                        <p:strVal val="visible"/>
                                      </p:to>
                                    </p:set>
                                    <p:anim calcmode="lin" valueType="num">
                                      <p:cBhvr>
                                        <p:cTn id="502" dur="250" fill="hold"/>
                                        <p:tgtEl>
                                          <p:spTgt spid="293"/>
                                        </p:tgtEl>
                                        <p:attrNameLst>
                                          <p:attrName>ppt_w</p:attrName>
                                        </p:attrNameLst>
                                      </p:cBhvr>
                                      <p:tavLst>
                                        <p:tav tm="0">
                                          <p:val>
                                            <p:fltVal val="0"/>
                                          </p:val>
                                        </p:tav>
                                        <p:tav tm="100000">
                                          <p:val>
                                            <p:strVal val="#ppt_w"/>
                                          </p:val>
                                        </p:tav>
                                      </p:tavLst>
                                    </p:anim>
                                    <p:anim calcmode="lin" valueType="num">
                                      <p:cBhvr>
                                        <p:cTn id="503" dur="250" fill="hold"/>
                                        <p:tgtEl>
                                          <p:spTgt spid="293"/>
                                        </p:tgtEl>
                                        <p:attrNameLst>
                                          <p:attrName>ppt_h</p:attrName>
                                        </p:attrNameLst>
                                      </p:cBhvr>
                                      <p:tavLst>
                                        <p:tav tm="0">
                                          <p:val>
                                            <p:fltVal val="0"/>
                                          </p:val>
                                        </p:tav>
                                        <p:tav tm="100000">
                                          <p:val>
                                            <p:strVal val="#ppt_h"/>
                                          </p:val>
                                        </p:tav>
                                      </p:tavLst>
                                    </p:anim>
                                    <p:animEffect transition="in" filter="fade">
                                      <p:cBhvr>
                                        <p:cTn id="504" dur="250"/>
                                        <p:tgtEl>
                                          <p:spTgt spid="293"/>
                                        </p:tgtEl>
                                      </p:cBhvr>
                                    </p:animEffect>
                                  </p:childTnLst>
                                </p:cTn>
                              </p:par>
                              <p:par>
                                <p:cTn id="505" presetID="53" presetClass="entr" presetSubtype="16" fill="hold" grpId="0" nodeType="withEffect">
                                  <p:stCondLst>
                                    <p:cond delay="1250"/>
                                  </p:stCondLst>
                                  <p:childTnLst>
                                    <p:set>
                                      <p:cBhvr>
                                        <p:cTn id="506" dur="1" fill="hold">
                                          <p:stCondLst>
                                            <p:cond delay="0"/>
                                          </p:stCondLst>
                                        </p:cTn>
                                        <p:tgtEl>
                                          <p:spTgt spid="294"/>
                                        </p:tgtEl>
                                        <p:attrNameLst>
                                          <p:attrName>style.visibility</p:attrName>
                                        </p:attrNameLst>
                                      </p:cBhvr>
                                      <p:to>
                                        <p:strVal val="visible"/>
                                      </p:to>
                                    </p:set>
                                    <p:anim calcmode="lin" valueType="num">
                                      <p:cBhvr>
                                        <p:cTn id="507" dur="250" fill="hold"/>
                                        <p:tgtEl>
                                          <p:spTgt spid="294"/>
                                        </p:tgtEl>
                                        <p:attrNameLst>
                                          <p:attrName>ppt_w</p:attrName>
                                        </p:attrNameLst>
                                      </p:cBhvr>
                                      <p:tavLst>
                                        <p:tav tm="0">
                                          <p:val>
                                            <p:fltVal val="0"/>
                                          </p:val>
                                        </p:tav>
                                        <p:tav tm="100000">
                                          <p:val>
                                            <p:strVal val="#ppt_w"/>
                                          </p:val>
                                        </p:tav>
                                      </p:tavLst>
                                    </p:anim>
                                    <p:anim calcmode="lin" valueType="num">
                                      <p:cBhvr>
                                        <p:cTn id="508" dur="250" fill="hold"/>
                                        <p:tgtEl>
                                          <p:spTgt spid="294"/>
                                        </p:tgtEl>
                                        <p:attrNameLst>
                                          <p:attrName>ppt_h</p:attrName>
                                        </p:attrNameLst>
                                      </p:cBhvr>
                                      <p:tavLst>
                                        <p:tav tm="0">
                                          <p:val>
                                            <p:fltVal val="0"/>
                                          </p:val>
                                        </p:tav>
                                        <p:tav tm="100000">
                                          <p:val>
                                            <p:strVal val="#ppt_h"/>
                                          </p:val>
                                        </p:tav>
                                      </p:tavLst>
                                    </p:anim>
                                    <p:animEffect transition="in" filter="fade">
                                      <p:cBhvr>
                                        <p:cTn id="509" dur="250"/>
                                        <p:tgtEl>
                                          <p:spTgt spid="294"/>
                                        </p:tgtEl>
                                      </p:cBhvr>
                                    </p:animEffect>
                                  </p:childTnLst>
                                </p:cTn>
                              </p:par>
                              <p:par>
                                <p:cTn id="510" presetID="53" presetClass="entr" presetSubtype="16" fill="hold" grpId="0" nodeType="withEffect">
                                  <p:stCondLst>
                                    <p:cond delay="500"/>
                                  </p:stCondLst>
                                  <p:childTnLst>
                                    <p:set>
                                      <p:cBhvr>
                                        <p:cTn id="511" dur="1" fill="hold">
                                          <p:stCondLst>
                                            <p:cond delay="0"/>
                                          </p:stCondLst>
                                        </p:cTn>
                                        <p:tgtEl>
                                          <p:spTgt spid="295"/>
                                        </p:tgtEl>
                                        <p:attrNameLst>
                                          <p:attrName>style.visibility</p:attrName>
                                        </p:attrNameLst>
                                      </p:cBhvr>
                                      <p:to>
                                        <p:strVal val="visible"/>
                                      </p:to>
                                    </p:set>
                                    <p:anim calcmode="lin" valueType="num">
                                      <p:cBhvr>
                                        <p:cTn id="512" dur="250" fill="hold"/>
                                        <p:tgtEl>
                                          <p:spTgt spid="295"/>
                                        </p:tgtEl>
                                        <p:attrNameLst>
                                          <p:attrName>ppt_w</p:attrName>
                                        </p:attrNameLst>
                                      </p:cBhvr>
                                      <p:tavLst>
                                        <p:tav tm="0">
                                          <p:val>
                                            <p:fltVal val="0"/>
                                          </p:val>
                                        </p:tav>
                                        <p:tav tm="100000">
                                          <p:val>
                                            <p:strVal val="#ppt_w"/>
                                          </p:val>
                                        </p:tav>
                                      </p:tavLst>
                                    </p:anim>
                                    <p:anim calcmode="lin" valueType="num">
                                      <p:cBhvr>
                                        <p:cTn id="513" dur="250" fill="hold"/>
                                        <p:tgtEl>
                                          <p:spTgt spid="295"/>
                                        </p:tgtEl>
                                        <p:attrNameLst>
                                          <p:attrName>ppt_h</p:attrName>
                                        </p:attrNameLst>
                                      </p:cBhvr>
                                      <p:tavLst>
                                        <p:tav tm="0">
                                          <p:val>
                                            <p:fltVal val="0"/>
                                          </p:val>
                                        </p:tav>
                                        <p:tav tm="100000">
                                          <p:val>
                                            <p:strVal val="#ppt_h"/>
                                          </p:val>
                                        </p:tav>
                                      </p:tavLst>
                                    </p:anim>
                                    <p:animEffect transition="in" filter="fade">
                                      <p:cBhvr>
                                        <p:cTn id="514" dur="250"/>
                                        <p:tgtEl>
                                          <p:spTgt spid="295"/>
                                        </p:tgtEl>
                                      </p:cBhvr>
                                    </p:animEffect>
                                  </p:childTnLst>
                                </p:cTn>
                              </p:par>
                              <p:par>
                                <p:cTn id="515" presetID="53" presetClass="entr" presetSubtype="16" fill="hold" grpId="0" nodeType="withEffect">
                                  <p:stCondLst>
                                    <p:cond delay="1250"/>
                                  </p:stCondLst>
                                  <p:childTnLst>
                                    <p:set>
                                      <p:cBhvr>
                                        <p:cTn id="516" dur="1" fill="hold">
                                          <p:stCondLst>
                                            <p:cond delay="0"/>
                                          </p:stCondLst>
                                        </p:cTn>
                                        <p:tgtEl>
                                          <p:spTgt spid="296"/>
                                        </p:tgtEl>
                                        <p:attrNameLst>
                                          <p:attrName>style.visibility</p:attrName>
                                        </p:attrNameLst>
                                      </p:cBhvr>
                                      <p:to>
                                        <p:strVal val="visible"/>
                                      </p:to>
                                    </p:set>
                                    <p:anim calcmode="lin" valueType="num">
                                      <p:cBhvr>
                                        <p:cTn id="517" dur="250" fill="hold"/>
                                        <p:tgtEl>
                                          <p:spTgt spid="296"/>
                                        </p:tgtEl>
                                        <p:attrNameLst>
                                          <p:attrName>ppt_w</p:attrName>
                                        </p:attrNameLst>
                                      </p:cBhvr>
                                      <p:tavLst>
                                        <p:tav tm="0">
                                          <p:val>
                                            <p:fltVal val="0"/>
                                          </p:val>
                                        </p:tav>
                                        <p:tav tm="100000">
                                          <p:val>
                                            <p:strVal val="#ppt_w"/>
                                          </p:val>
                                        </p:tav>
                                      </p:tavLst>
                                    </p:anim>
                                    <p:anim calcmode="lin" valueType="num">
                                      <p:cBhvr>
                                        <p:cTn id="518" dur="250" fill="hold"/>
                                        <p:tgtEl>
                                          <p:spTgt spid="296"/>
                                        </p:tgtEl>
                                        <p:attrNameLst>
                                          <p:attrName>ppt_h</p:attrName>
                                        </p:attrNameLst>
                                      </p:cBhvr>
                                      <p:tavLst>
                                        <p:tav tm="0">
                                          <p:val>
                                            <p:fltVal val="0"/>
                                          </p:val>
                                        </p:tav>
                                        <p:tav tm="100000">
                                          <p:val>
                                            <p:strVal val="#ppt_h"/>
                                          </p:val>
                                        </p:tav>
                                      </p:tavLst>
                                    </p:anim>
                                    <p:animEffect transition="in" filter="fade">
                                      <p:cBhvr>
                                        <p:cTn id="519" dur="250"/>
                                        <p:tgtEl>
                                          <p:spTgt spid="296"/>
                                        </p:tgtEl>
                                      </p:cBhvr>
                                    </p:animEffect>
                                  </p:childTnLst>
                                </p:cTn>
                              </p:par>
                              <p:par>
                                <p:cTn id="520" presetID="53" presetClass="entr" presetSubtype="16" fill="hold" grpId="0" nodeType="withEffect">
                                  <p:stCondLst>
                                    <p:cond delay="1500"/>
                                  </p:stCondLst>
                                  <p:childTnLst>
                                    <p:set>
                                      <p:cBhvr>
                                        <p:cTn id="521" dur="1" fill="hold">
                                          <p:stCondLst>
                                            <p:cond delay="0"/>
                                          </p:stCondLst>
                                        </p:cTn>
                                        <p:tgtEl>
                                          <p:spTgt spid="297"/>
                                        </p:tgtEl>
                                        <p:attrNameLst>
                                          <p:attrName>style.visibility</p:attrName>
                                        </p:attrNameLst>
                                      </p:cBhvr>
                                      <p:to>
                                        <p:strVal val="visible"/>
                                      </p:to>
                                    </p:set>
                                    <p:anim calcmode="lin" valueType="num">
                                      <p:cBhvr>
                                        <p:cTn id="522" dur="250" fill="hold"/>
                                        <p:tgtEl>
                                          <p:spTgt spid="297"/>
                                        </p:tgtEl>
                                        <p:attrNameLst>
                                          <p:attrName>ppt_w</p:attrName>
                                        </p:attrNameLst>
                                      </p:cBhvr>
                                      <p:tavLst>
                                        <p:tav tm="0">
                                          <p:val>
                                            <p:fltVal val="0"/>
                                          </p:val>
                                        </p:tav>
                                        <p:tav tm="100000">
                                          <p:val>
                                            <p:strVal val="#ppt_w"/>
                                          </p:val>
                                        </p:tav>
                                      </p:tavLst>
                                    </p:anim>
                                    <p:anim calcmode="lin" valueType="num">
                                      <p:cBhvr>
                                        <p:cTn id="523" dur="250" fill="hold"/>
                                        <p:tgtEl>
                                          <p:spTgt spid="297"/>
                                        </p:tgtEl>
                                        <p:attrNameLst>
                                          <p:attrName>ppt_h</p:attrName>
                                        </p:attrNameLst>
                                      </p:cBhvr>
                                      <p:tavLst>
                                        <p:tav tm="0">
                                          <p:val>
                                            <p:fltVal val="0"/>
                                          </p:val>
                                        </p:tav>
                                        <p:tav tm="100000">
                                          <p:val>
                                            <p:strVal val="#ppt_h"/>
                                          </p:val>
                                        </p:tav>
                                      </p:tavLst>
                                    </p:anim>
                                    <p:animEffect transition="in" filter="fade">
                                      <p:cBhvr>
                                        <p:cTn id="524" dur="250"/>
                                        <p:tgtEl>
                                          <p:spTgt spid="297"/>
                                        </p:tgtEl>
                                      </p:cBhvr>
                                    </p:animEffect>
                                  </p:childTnLst>
                                </p:cTn>
                              </p:par>
                              <p:par>
                                <p:cTn id="525" presetID="53" presetClass="entr" presetSubtype="16" fill="hold" grpId="0" nodeType="withEffect">
                                  <p:stCondLst>
                                    <p:cond delay="0"/>
                                  </p:stCondLst>
                                  <p:childTnLst>
                                    <p:set>
                                      <p:cBhvr>
                                        <p:cTn id="526" dur="1" fill="hold">
                                          <p:stCondLst>
                                            <p:cond delay="0"/>
                                          </p:stCondLst>
                                        </p:cTn>
                                        <p:tgtEl>
                                          <p:spTgt spid="298"/>
                                        </p:tgtEl>
                                        <p:attrNameLst>
                                          <p:attrName>style.visibility</p:attrName>
                                        </p:attrNameLst>
                                      </p:cBhvr>
                                      <p:to>
                                        <p:strVal val="visible"/>
                                      </p:to>
                                    </p:set>
                                    <p:anim calcmode="lin" valueType="num">
                                      <p:cBhvr>
                                        <p:cTn id="527" dur="250" fill="hold"/>
                                        <p:tgtEl>
                                          <p:spTgt spid="298"/>
                                        </p:tgtEl>
                                        <p:attrNameLst>
                                          <p:attrName>ppt_w</p:attrName>
                                        </p:attrNameLst>
                                      </p:cBhvr>
                                      <p:tavLst>
                                        <p:tav tm="0">
                                          <p:val>
                                            <p:fltVal val="0"/>
                                          </p:val>
                                        </p:tav>
                                        <p:tav tm="100000">
                                          <p:val>
                                            <p:strVal val="#ppt_w"/>
                                          </p:val>
                                        </p:tav>
                                      </p:tavLst>
                                    </p:anim>
                                    <p:anim calcmode="lin" valueType="num">
                                      <p:cBhvr>
                                        <p:cTn id="528" dur="250" fill="hold"/>
                                        <p:tgtEl>
                                          <p:spTgt spid="298"/>
                                        </p:tgtEl>
                                        <p:attrNameLst>
                                          <p:attrName>ppt_h</p:attrName>
                                        </p:attrNameLst>
                                      </p:cBhvr>
                                      <p:tavLst>
                                        <p:tav tm="0">
                                          <p:val>
                                            <p:fltVal val="0"/>
                                          </p:val>
                                        </p:tav>
                                        <p:tav tm="100000">
                                          <p:val>
                                            <p:strVal val="#ppt_h"/>
                                          </p:val>
                                        </p:tav>
                                      </p:tavLst>
                                    </p:anim>
                                    <p:animEffect transition="in" filter="fade">
                                      <p:cBhvr>
                                        <p:cTn id="529" dur="250"/>
                                        <p:tgtEl>
                                          <p:spTgt spid="298"/>
                                        </p:tgtEl>
                                      </p:cBhvr>
                                    </p:animEffect>
                                  </p:childTnLst>
                                </p:cTn>
                              </p:par>
                              <p:par>
                                <p:cTn id="530" presetID="53" presetClass="entr" presetSubtype="16" fill="hold" grpId="0" nodeType="withEffect">
                                  <p:stCondLst>
                                    <p:cond delay="2000"/>
                                  </p:stCondLst>
                                  <p:childTnLst>
                                    <p:set>
                                      <p:cBhvr>
                                        <p:cTn id="531" dur="1" fill="hold">
                                          <p:stCondLst>
                                            <p:cond delay="0"/>
                                          </p:stCondLst>
                                        </p:cTn>
                                        <p:tgtEl>
                                          <p:spTgt spid="300"/>
                                        </p:tgtEl>
                                        <p:attrNameLst>
                                          <p:attrName>style.visibility</p:attrName>
                                        </p:attrNameLst>
                                      </p:cBhvr>
                                      <p:to>
                                        <p:strVal val="visible"/>
                                      </p:to>
                                    </p:set>
                                    <p:anim calcmode="lin" valueType="num">
                                      <p:cBhvr>
                                        <p:cTn id="532" dur="250" fill="hold"/>
                                        <p:tgtEl>
                                          <p:spTgt spid="300"/>
                                        </p:tgtEl>
                                        <p:attrNameLst>
                                          <p:attrName>ppt_w</p:attrName>
                                        </p:attrNameLst>
                                      </p:cBhvr>
                                      <p:tavLst>
                                        <p:tav tm="0">
                                          <p:val>
                                            <p:fltVal val="0"/>
                                          </p:val>
                                        </p:tav>
                                        <p:tav tm="100000">
                                          <p:val>
                                            <p:strVal val="#ppt_w"/>
                                          </p:val>
                                        </p:tav>
                                      </p:tavLst>
                                    </p:anim>
                                    <p:anim calcmode="lin" valueType="num">
                                      <p:cBhvr>
                                        <p:cTn id="533" dur="250" fill="hold"/>
                                        <p:tgtEl>
                                          <p:spTgt spid="300"/>
                                        </p:tgtEl>
                                        <p:attrNameLst>
                                          <p:attrName>ppt_h</p:attrName>
                                        </p:attrNameLst>
                                      </p:cBhvr>
                                      <p:tavLst>
                                        <p:tav tm="0">
                                          <p:val>
                                            <p:fltVal val="0"/>
                                          </p:val>
                                        </p:tav>
                                        <p:tav tm="100000">
                                          <p:val>
                                            <p:strVal val="#ppt_h"/>
                                          </p:val>
                                        </p:tav>
                                      </p:tavLst>
                                    </p:anim>
                                    <p:animEffect transition="in" filter="fade">
                                      <p:cBhvr>
                                        <p:cTn id="534" dur="250"/>
                                        <p:tgtEl>
                                          <p:spTgt spid="300"/>
                                        </p:tgtEl>
                                      </p:cBhvr>
                                    </p:animEffect>
                                  </p:childTnLst>
                                </p:cTn>
                              </p:par>
                              <p:par>
                                <p:cTn id="535" presetID="53" presetClass="entr" presetSubtype="16" fill="hold" grpId="0" nodeType="withEffect">
                                  <p:stCondLst>
                                    <p:cond delay="1750"/>
                                  </p:stCondLst>
                                  <p:childTnLst>
                                    <p:set>
                                      <p:cBhvr>
                                        <p:cTn id="536" dur="1" fill="hold">
                                          <p:stCondLst>
                                            <p:cond delay="0"/>
                                          </p:stCondLst>
                                        </p:cTn>
                                        <p:tgtEl>
                                          <p:spTgt spid="301"/>
                                        </p:tgtEl>
                                        <p:attrNameLst>
                                          <p:attrName>style.visibility</p:attrName>
                                        </p:attrNameLst>
                                      </p:cBhvr>
                                      <p:to>
                                        <p:strVal val="visible"/>
                                      </p:to>
                                    </p:set>
                                    <p:anim calcmode="lin" valueType="num">
                                      <p:cBhvr>
                                        <p:cTn id="537" dur="250" fill="hold"/>
                                        <p:tgtEl>
                                          <p:spTgt spid="301"/>
                                        </p:tgtEl>
                                        <p:attrNameLst>
                                          <p:attrName>ppt_w</p:attrName>
                                        </p:attrNameLst>
                                      </p:cBhvr>
                                      <p:tavLst>
                                        <p:tav tm="0">
                                          <p:val>
                                            <p:fltVal val="0"/>
                                          </p:val>
                                        </p:tav>
                                        <p:tav tm="100000">
                                          <p:val>
                                            <p:strVal val="#ppt_w"/>
                                          </p:val>
                                        </p:tav>
                                      </p:tavLst>
                                    </p:anim>
                                    <p:anim calcmode="lin" valueType="num">
                                      <p:cBhvr>
                                        <p:cTn id="538" dur="250" fill="hold"/>
                                        <p:tgtEl>
                                          <p:spTgt spid="301"/>
                                        </p:tgtEl>
                                        <p:attrNameLst>
                                          <p:attrName>ppt_h</p:attrName>
                                        </p:attrNameLst>
                                      </p:cBhvr>
                                      <p:tavLst>
                                        <p:tav tm="0">
                                          <p:val>
                                            <p:fltVal val="0"/>
                                          </p:val>
                                        </p:tav>
                                        <p:tav tm="100000">
                                          <p:val>
                                            <p:strVal val="#ppt_h"/>
                                          </p:val>
                                        </p:tav>
                                      </p:tavLst>
                                    </p:anim>
                                    <p:animEffect transition="in" filter="fade">
                                      <p:cBhvr>
                                        <p:cTn id="539" dur="250"/>
                                        <p:tgtEl>
                                          <p:spTgt spid="301"/>
                                        </p:tgtEl>
                                      </p:cBhvr>
                                    </p:animEffect>
                                  </p:childTnLst>
                                </p:cTn>
                              </p:par>
                              <p:par>
                                <p:cTn id="540" presetID="53" presetClass="entr" presetSubtype="16" fill="hold" grpId="0" nodeType="withEffect">
                                  <p:stCondLst>
                                    <p:cond delay="500"/>
                                  </p:stCondLst>
                                  <p:childTnLst>
                                    <p:set>
                                      <p:cBhvr>
                                        <p:cTn id="541" dur="1" fill="hold">
                                          <p:stCondLst>
                                            <p:cond delay="0"/>
                                          </p:stCondLst>
                                        </p:cTn>
                                        <p:tgtEl>
                                          <p:spTgt spid="302"/>
                                        </p:tgtEl>
                                        <p:attrNameLst>
                                          <p:attrName>style.visibility</p:attrName>
                                        </p:attrNameLst>
                                      </p:cBhvr>
                                      <p:to>
                                        <p:strVal val="visible"/>
                                      </p:to>
                                    </p:set>
                                    <p:anim calcmode="lin" valueType="num">
                                      <p:cBhvr>
                                        <p:cTn id="542" dur="250" fill="hold"/>
                                        <p:tgtEl>
                                          <p:spTgt spid="302"/>
                                        </p:tgtEl>
                                        <p:attrNameLst>
                                          <p:attrName>ppt_w</p:attrName>
                                        </p:attrNameLst>
                                      </p:cBhvr>
                                      <p:tavLst>
                                        <p:tav tm="0">
                                          <p:val>
                                            <p:fltVal val="0"/>
                                          </p:val>
                                        </p:tav>
                                        <p:tav tm="100000">
                                          <p:val>
                                            <p:strVal val="#ppt_w"/>
                                          </p:val>
                                        </p:tav>
                                      </p:tavLst>
                                    </p:anim>
                                    <p:anim calcmode="lin" valueType="num">
                                      <p:cBhvr>
                                        <p:cTn id="543" dur="250" fill="hold"/>
                                        <p:tgtEl>
                                          <p:spTgt spid="302"/>
                                        </p:tgtEl>
                                        <p:attrNameLst>
                                          <p:attrName>ppt_h</p:attrName>
                                        </p:attrNameLst>
                                      </p:cBhvr>
                                      <p:tavLst>
                                        <p:tav tm="0">
                                          <p:val>
                                            <p:fltVal val="0"/>
                                          </p:val>
                                        </p:tav>
                                        <p:tav tm="100000">
                                          <p:val>
                                            <p:strVal val="#ppt_h"/>
                                          </p:val>
                                        </p:tav>
                                      </p:tavLst>
                                    </p:anim>
                                    <p:animEffect transition="in" filter="fade">
                                      <p:cBhvr>
                                        <p:cTn id="544" dur="250"/>
                                        <p:tgtEl>
                                          <p:spTgt spid="302"/>
                                        </p:tgtEl>
                                      </p:cBhvr>
                                    </p:animEffect>
                                  </p:childTnLst>
                                </p:cTn>
                              </p:par>
                              <p:par>
                                <p:cTn id="545" presetID="53" presetClass="entr" presetSubtype="16" fill="hold" grpId="0" nodeType="withEffect">
                                  <p:stCondLst>
                                    <p:cond delay="2500"/>
                                  </p:stCondLst>
                                  <p:childTnLst>
                                    <p:set>
                                      <p:cBhvr>
                                        <p:cTn id="546" dur="1" fill="hold">
                                          <p:stCondLst>
                                            <p:cond delay="0"/>
                                          </p:stCondLst>
                                        </p:cTn>
                                        <p:tgtEl>
                                          <p:spTgt spid="303"/>
                                        </p:tgtEl>
                                        <p:attrNameLst>
                                          <p:attrName>style.visibility</p:attrName>
                                        </p:attrNameLst>
                                      </p:cBhvr>
                                      <p:to>
                                        <p:strVal val="visible"/>
                                      </p:to>
                                    </p:set>
                                    <p:anim calcmode="lin" valueType="num">
                                      <p:cBhvr>
                                        <p:cTn id="547" dur="250" fill="hold"/>
                                        <p:tgtEl>
                                          <p:spTgt spid="303"/>
                                        </p:tgtEl>
                                        <p:attrNameLst>
                                          <p:attrName>ppt_w</p:attrName>
                                        </p:attrNameLst>
                                      </p:cBhvr>
                                      <p:tavLst>
                                        <p:tav tm="0">
                                          <p:val>
                                            <p:fltVal val="0"/>
                                          </p:val>
                                        </p:tav>
                                        <p:tav tm="100000">
                                          <p:val>
                                            <p:strVal val="#ppt_w"/>
                                          </p:val>
                                        </p:tav>
                                      </p:tavLst>
                                    </p:anim>
                                    <p:anim calcmode="lin" valueType="num">
                                      <p:cBhvr>
                                        <p:cTn id="548" dur="250" fill="hold"/>
                                        <p:tgtEl>
                                          <p:spTgt spid="303"/>
                                        </p:tgtEl>
                                        <p:attrNameLst>
                                          <p:attrName>ppt_h</p:attrName>
                                        </p:attrNameLst>
                                      </p:cBhvr>
                                      <p:tavLst>
                                        <p:tav tm="0">
                                          <p:val>
                                            <p:fltVal val="0"/>
                                          </p:val>
                                        </p:tav>
                                        <p:tav tm="100000">
                                          <p:val>
                                            <p:strVal val="#ppt_h"/>
                                          </p:val>
                                        </p:tav>
                                      </p:tavLst>
                                    </p:anim>
                                    <p:animEffect transition="in" filter="fade">
                                      <p:cBhvr>
                                        <p:cTn id="549" dur="250"/>
                                        <p:tgtEl>
                                          <p:spTgt spid="303"/>
                                        </p:tgtEl>
                                      </p:cBhvr>
                                    </p:animEffect>
                                  </p:childTnLst>
                                </p:cTn>
                              </p:par>
                              <p:par>
                                <p:cTn id="550" presetID="53" presetClass="entr" presetSubtype="16" fill="hold" grpId="0" nodeType="withEffect">
                                  <p:stCondLst>
                                    <p:cond delay="2250"/>
                                  </p:stCondLst>
                                  <p:childTnLst>
                                    <p:set>
                                      <p:cBhvr>
                                        <p:cTn id="551" dur="1" fill="hold">
                                          <p:stCondLst>
                                            <p:cond delay="0"/>
                                          </p:stCondLst>
                                        </p:cTn>
                                        <p:tgtEl>
                                          <p:spTgt spid="304"/>
                                        </p:tgtEl>
                                        <p:attrNameLst>
                                          <p:attrName>style.visibility</p:attrName>
                                        </p:attrNameLst>
                                      </p:cBhvr>
                                      <p:to>
                                        <p:strVal val="visible"/>
                                      </p:to>
                                    </p:set>
                                    <p:anim calcmode="lin" valueType="num">
                                      <p:cBhvr>
                                        <p:cTn id="552" dur="250" fill="hold"/>
                                        <p:tgtEl>
                                          <p:spTgt spid="304"/>
                                        </p:tgtEl>
                                        <p:attrNameLst>
                                          <p:attrName>ppt_w</p:attrName>
                                        </p:attrNameLst>
                                      </p:cBhvr>
                                      <p:tavLst>
                                        <p:tav tm="0">
                                          <p:val>
                                            <p:fltVal val="0"/>
                                          </p:val>
                                        </p:tav>
                                        <p:tav tm="100000">
                                          <p:val>
                                            <p:strVal val="#ppt_w"/>
                                          </p:val>
                                        </p:tav>
                                      </p:tavLst>
                                    </p:anim>
                                    <p:anim calcmode="lin" valueType="num">
                                      <p:cBhvr>
                                        <p:cTn id="553" dur="250" fill="hold"/>
                                        <p:tgtEl>
                                          <p:spTgt spid="304"/>
                                        </p:tgtEl>
                                        <p:attrNameLst>
                                          <p:attrName>ppt_h</p:attrName>
                                        </p:attrNameLst>
                                      </p:cBhvr>
                                      <p:tavLst>
                                        <p:tav tm="0">
                                          <p:val>
                                            <p:fltVal val="0"/>
                                          </p:val>
                                        </p:tav>
                                        <p:tav tm="100000">
                                          <p:val>
                                            <p:strVal val="#ppt_h"/>
                                          </p:val>
                                        </p:tav>
                                      </p:tavLst>
                                    </p:anim>
                                    <p:animEffect transition="in" filter="fade">
                                      <p:cBhvr>
                                        <p:cTn id="554" dur="250"/>
                                        <p:tgtEl>
                                          <p:spTgt spid="304"/>
                                        </p:tgtEl>
                                      </p:cBhvr>
                                    </p:animEffect>
                                  </p:childTnLst>
                                </p:cTn>
                              </p:par>
                              <p:par>
                                <p:cTn id="555" presetID="53" presetClass="entr" presetSubtype="16" fill="hold" grpId="0" nodeType="withEffect">
                                  <p:stCondLst>
                                    <p:cond delay="400"/>
                                  </p:stCondLst>
                                  <p:childTnLst>
                                    <p:set>
                                      <p:cBhvr>
                                        <p:cTn id="556" dur="1" fill="hold">
                                          <p:stCondLst>
                                            <p:cond delay="0"/>
                                          </p:stCondLst>
                                        </p:cTn>
                                        <p:tgtEl>
                                          <p:spTgt spid="305"/>
                                        </p:tgtEl>
                                        <p:attrNameLst>
                                          <p:attrName>style.visibility</p:attrName>
                                        </p:attrNameLst>
                                      </p:cBhvr>
                                      <p:to>
                                        <p:strVal val="visible"/>
                                      </p:to>
                                    </p:set>
                                    <p:anim calcmode="lin" valueType="num">
                                      <p:cBhvr>
                                        <p:cTn id="557" dur="250" fill="hold"/>
                                        <p:tgtEl>
                                          <p:spTgt spid="305"/>
                                        </p:tgtEl>
                                        <p:attrNameLst>
                                          <p:attrName>ppt_w</p:attrName>
                                        </p:attrNameLst>
                                      </p:cBhvr>
                                      <p:tavLst>
                                        <p:tav tm="0">
                                          <p:val>
                                            <p:fltVal val="0"/>
                                          </p:val>
                                        </p:tav>
                                        <p:tav tm="100000">
                                          <p:val>
                                            <p:strVal val="#ppt_w"/>
                                          </p:val>
                                        </p:tav>
                                      </p:tavLst>
                                    </p:anim>
                                    <p:anim calcmode="lin" valueType="num">
                                      <p:cBhvr>
                                        <p:cTn id="558" dur="250" fill="hold"/>
                                        <p:tgtEl>
                                          <p:spTgt spid="305"/>
                                        </p:tgtEl>
                                        <p:attrNameLst>
                                          <p:attrName>ppt_h</p:attrName>
                                        </p:attrNameLst>
                                      </p:cBhvr>
                                      <p:tavLst>
                                        <p:tav tm="0">
                                          <p:val>
                                            <p:fltVal val="0"/>
                                          </p:val>
                                        </p:tav>
                                        <p:tav tm="100000">
                                          <p:val>
                                            <p:strVal val="#ppt_h"/>
                                          </p:val>
                                        </p:tav>
                                      </p:tavLst>
                                    </p:anim>
                                    <p:animEffect transition="in" filter="fade">
                                      <p:cBhvr>
                                        <p:cTn id="559" dur="250"/>
                                        <p:tgtEl>
                                          <p:spTgt spid="305"/>
                                        </p:tgtEl>
                                      </p:cBhvr>
                                    </p:animEffect>
                                  </p:childTnLst>
                                </p:cTn>
                              </p:par>
                              <p:par>
                                <p:cTn id="560" presetID="53" presetClass="entr" presetSubtype="16" fill="hold" grpId="0" nodeType="withEffect">
                                  <p:stCondLst>
                                    <p:cond delay="500"/>
                                  </p:stCondLst>
                                  <p:childTnLst>
                                    <p:set>
                                      <p:cBhvr>
                                        <p:cTn id="561" dur="1" fill="hold">
                                          <p:stCondLst>
                                            <p:cond delay="0"/>
                                          </p:stCondLst>
                                        </p:cTn>
                                        <p:tgtEl>
                                          <p:spTgt spid="311"/>
                                        </p:tgtEl>
                                        <p:attrNameLst>
                                          <p:attrName>style.visibility</p:attrName>
                                        </p:attrNameLst>
                                      </p:cBhvr>
                                      <p:to>
                                        <p:strVal val="visible"/>
                                      </p:to>
                                    </p:set>
                                    <p:anim calcmode="lin" valueType="num">
                                      <p:cBhvr>
                                        <p:cTn id="562" dur="250" fill="hold"/>
                                        <p:tgtEl>
                                          <p:spTgt spid="311"/>
                                        </p:tgtEl>
                                        <p:attrNameLst>
                                          <p:attrName>ppt_w</p:attrName>
                                        </p:attrNameLst>
                                      </p:cBhvr>
                                      <p:tavLst>
                                        <p:tav tm="0">
                                          <p:val>
                                            <p:fltVal val="0"/>
                                          </p:val>
                                        </p:tav>
                                        <p:tav tm="100000">
                                          <p:val>
                                            <p:strVal val="#ppt_w"/>
                                          </p:val>
                                        </p:tav>
                                      </p:tavLst>
                                    </p:anim>
                                    <p:anim calcmode="lin" valueType="num">
                                      <p:cBhvr>
                                        <p:cTn id="563" dur="250" fill="hold"/>
                                        <p:tgtEl>
                                          <p:spTgt spid="311"/>
                                        </p:tgtEl>
                                        <p:attrNameLst>
                                          <p:attrName>ppt_h</p:attrName>
                                        </p:attrNameLst>
                                      </p:cBhvr>
                                      <p:tavLst>
                                        <p:tav tm="0">
                                          <p:val>
                                            <p:fltVal val="0"/>
                                          </p:val>
                                        </p:tav>
                                        <p:tav tm="100000">
                                          <p:val>
                                            <p:strVal val="#ppt_h"/>
                                          </p:val>
                                        </p:tav>
                                      </p:tavLst>
                                    </p:anim>
                                    <p:animEffect transition="in" filter="fade">
                                      <p:cBhvr>
                                        <p:cTn id="564" dur="250"/>
                                        <p:tgtEl>
                                          <p:spTgt spid="311"/>
                                        </p:tgtEl>
                                      </p:cBhvr>
                                    </p:animEffect>
                                  </p:childTnLst>
                                </p:cTn>
                              </p:par>
                              <p:par>
                                <p:cTn id="565" presetID="53" presetClass="entr" presetSubtype="16" fill="hold" grpId="0" nodeType="withEffect">
                                  <p:stCondLst>
                                    <p:cond delay="1750"/>
                                  </p:stCondLst>
                                  <p:childTnLst>
                                    <p:set>
                                      <p:cBhvr>
                                        <p:cTn id="566" dur="1" fill="hold">
                                          <p:stCondLst>
                                            <p:cond delay="0"/>
                                          </p:stCondLst>
                                        </p:cTn>
                                        <p:tgtEl>
                                          <p:spTgt spid="312"/>
                                        </p:tgtEl>
                                        <p:attrNameLst>
                                          <p:attrName>style.visibility</p:attrName>
                                        </p:attrNameLst>
                                      </p:cBhvr>
                                      <p:to>
                                        <p:strVal val="visible"/>
                                      </p:to>
                                    </p:set>
                                    <p:anim calcmode="lin" valueType="num">
                                      <p:cBhvr>
                                        <p:cTn id="567" dur="250" fill="hold"/>
                                        <p:tgtEl>
                                          <p:spTgt spid="312"/>
                                        </p:tgtEl>
                                        <p:attrNameLst>
                                          <p:attrName>ppt_w</p:attrName>
                                        </p:attrNameLst>
                                      </p:cBhvr>
                                      <p:tavLst>
                                        <p:tav tm="0">
                                          <p:val>
                                            <p:fltVal val="0"/>
                                          </p:val>
                                        </p:tav>
                                        <p:tav tm="100000">
                                          <p:val>
                                            <p:strVal val="#ppt_w"/>
                                          </p:val>
                                        </p:tav>
                                      </p:tavLst>
                                    </p:anim>
                                    <p:anim calcmode="lin" valueType="num">
                                      <p:cBhvr>
                                        <p:cTn id="568" dur="250" fill="hold"/>
                                        <p:tgtEl>
                                          <p:spTgt spid="312"/>
                                        </p:tgtEl>
                                        <p:attrNameLst>
                                          <p:attrName>ppt_h</p:attrName>
                                        </p:attrNameLst>
                                      </p:cBhvr>
                                      <p:tavLst>
                                        <p:tav tm="0">
                                          <p:val>
                                            <p:fltVal val="0"/>
                                          </p:val>
                                        </p:tav>
                                        <p:tav tm="100000">
                                          <p:val>
                                            <p:strVal val="#ppt_h"/>
                                          </p:val>
                                        </p:tav>
                                      </p:tavLst>
                                    </p:anim>
                                    <p:animEffect transition="in" filter="fade">
                                      <p:cBhvr>
                                        <p:cTn id="569" dur="250"/>
                                        <p:tgtEl>
                                          <p:spTgt spid="312"/>
                                        </p:tgtEl>
                                      </p:cBhvr>
                                    </p:animEffect>
                                  </p:childTnLst>
                                </p:cTn>
                              </p:par>
                              <p:par>
                                <p:cTn id="570" presetID="53" presetClass="entr" presetSubtype="16" fill="hold" grpId="0" nodeType="withEffect">
                                  <p:stCondLst>
                                    <p:cond delay="0"/>
                                  </p:stCondLst>
                                  <p:childTnLst>
                                    <p:set>
                                      <p:cBhvr>
                                        <p:cTn id="571" dur="1" fill="hold">
                                          <p:stCondLst>
                                            <p:cond delay="0"/>
                                          </p:stCondLst>
                                        </p:cTn>
                                        <p:tgtEl>
                                          <p:spTgt spid="313"/>
                                        </p:tgtEl>
                                        <p:attrNameLst>
                                          <p:attrName>style.visibility</p:attrName>
                                        </p:attrNameLst>
                                      </p:cBhvr>
                                      <p:to>
                                        <p:strVal val="visible"/>
                                      </p:to>
                                    </p:set>
                                    <p:anim calcmode="lin" valueType="num">
                                      <p:cBhvr>
                                        <p:cTn id="572" dur="250" fill="hold"/>
                                        <p:tgtEl>
                                          <p:spTgt spid="313"/>
                                        </p:tgtEl>
                                        <p:attrNameLst>
                                          <p:attrName>ppt_w</p:attrName>
                                        </p:attrNameLst>
                                      </p:cBhvr>
                                      <p:tavLst>
                                        <p:tav tm="0">
                                          <p:val>
                                            <p:fltVal val="0"/>
                                          </p:val>
                                        </p:tav>
                                        <p:tav tm="100000">
                                          <p:val>
                                            <p:strVal val="#ppt_w"/>
                                          </p:val>
                                        </p:tav>
                                      </p:tavLst>
                                    </p:anim>
                                    <p:anim calcmode="lin" valueType="num">
                                      <p:cBhvr>
                                        <p:cTn id="573" dur="250" fill="hold"/>
                                        <p:tgtEl>
                                          <p:spTgt spid="313"/>
                                        </p:tgtEl>
                                        <p:attrNameLst>
                                          <p:attrName>ppt_h</p:attrName>
                                        </p:attrNameLst>
                                      </p:cBhvr>
                                      <p:tavLst>
                                        <p:tav tm="0">
                                          <p:val>
                                            <p:fltVal val="0"/>
                                          </p:val>
                                        </p:tav>
                                        <p:tav tm="100000">
                                          <p:val>
                                            <p:strVal val="#ppt_h"/>
                                          </p:val>
                                        </p:tav>
                                      </p:tavLst>
                                    </p:anim>
                                    <p:animEffect transition="in" filter="fade">
                                      <p:cBhvr>
                                        <p:cTn id="574" dur="250"/>
                                        <p:tgtEl>
                                          <p:spTgt spid="313"/>
                                        </p:tgtEl>
                                      </p:cBhvr>
                                    </p:animEffect>
                                  </p:childTnLst>
                                </p:cTn>
                              </p:par>
                              <p:par>
                                <p:cTn id="575" presetID="53" presetClass="entr" presetSubtype="16" fill="hold" grpId="0" nodeType="withEffect">
                                  <p:stCondLst>
                                    <p:cond delay="750"/>
                                  </p:stCondLst>
                                  <p:childTnLst>
                                    <p:set>
                                      <p:cBhvr>
                                        <p:cTn id="576" dur="1" fill="hold">
                                          <p:stCondLst>
                                            <p:cond delay="0"/>
                                          </p:stCondLst>
                                        </p:cTn>
                                        <p:tgtEl>
                                          <p:spTgt spid="314"/>
                                        </p:tgtEl>
                                        <p:attrNameLst>
                                          <p:attrName>style.visibility</p:attrName>
                                        </p:attrNameLst>
                                      </p:cBhvr>
                                      <p:to>
                                        <p:strVal val="visible"/>
                                      </p:to>
                                    </p:set>
                                    <p:anim calcmode="lin" valueType="num">
                                      <p:cBhvr>
                                        <p:cTn id="577" dur="250" fill="hold"/>
                                        <p:tgtEl>
                                          <p:spTgt spid="314"/>
                                        </p:tgtEl>
                                        <p:attrNameLst>
                                          <p:attrName>ppt_w</p:attrName>
                                        </p:attrNameLst>
                                      </p:cBhvr>
                                      <p:tavLst>
                                        <p:tav tm="0">
                                          <p:val>
                                            <p:fltVal val="0"/>
                                          </p:val>
                                        </p:tav>
                                        <p:tav tm="100000">
                                          <p:val>
                                            <p:strVal val="#ppt_w"/>
                                          </p:val>
                                        </p:tav>
                                      </p:tavLst>
                                    </p:anim>
                                    <p:anim calcmode="lin" valueType="num">
                                      <p:cBhvr>
                                        <p:cTn id="578" dur="250" fill="hold"/>
                                        <p:tgtEl>
                                          <p:spTgt spid="314"/>
                                        </p:tgtEl>
                                        <p:attrNameLst>
                                          <p:attrName>ppt_h</p:attrName>
                                        </p:attrNameLst>
                                      </p:cBhvr>
                                      <p:tavLst>
                                        <p:tav tm="0">
                                          <p:val>
                                            <p:fltVal val="0"/>
                                          </p:val>
                                        </p:tav>
                                        <p:tav tm="100000">
                                          <p:val>
                                            <p:strVal val="#ppt_h"/>
                                          </p:val>
                                        </p:tav>
                                      </p:tavLst>
                                    </p:anim>
                                    <p:animEffect transition="in" filter="fade">
                                      <p:cBhvr>
                                        <p:cTn id="579" dur="250"/>
                                        <p:tgtEl>
                                          <p:spTgt spid="314"/>
                                        </p:tgtEl>
                                      </p:cBhvr>
                                    </p:animEffect>
                                  </p:childTnLst>
                                </p:cTn>
                              </p:par>
                              <p:par>
                                <p:cTn id="580" presetID="53" presetClass="entr" presetSubtype="16" fill="hold" grpId="0" nodeType="withEffect">
                                  <p:stCondLst>
                                    <p:cond delay="1250"/>
                                  </p:stCondLst>
                                  <p:childTnLst>
                                    <p:set>
                                      <p:cBhvr>
                                        <p:cTn id="581" dur="1" fill="hold">
                                          <p:stCondLst>
                                            <p:cond delay="0"/>
                                          </p:stCondLst>
                                        </p:cTn>
                                        <p:tgtEl>
                                          <p:spTgt spid="318"/>
                                        </p:tgtEl>
                                        <p:attrNameLst>
                                          <p:attrName>style.visibility</p:attrName>
                                        </p:attrNameLst>
                                      </p:cBhvr>
                                      <p:to>
                                        <p:strVal val="visible"/>
                                      </p:to>
                                    </p:set>
                                    <p:anim calcmode="lin" valueType="num">
                                      <p:cBhvr>
                                        <p:cTn id="582" dur="250" fill="hold"/>
                                        <p:tgtEl>
                                          <p:spTgt spid="318"/>
                                        </p:tgtEl>
                                        <p:attrNameLst>
                                          <p:attrName>ppt_w</p:attrName>
                                        </p:attrNameLst>
                                      </p:cBhvr>
                                      <p:tavLst>
                                        <p:tav tm="0">
                                          <p:val>
                                            <p:fltVal val="0"/>
                                          </p:val>
                                        </p:tav>
                                        <p:tav tm="100000">
                                          <p:val>
                                            <p:strVal val="#ppt_w"/>
                                          </p:val>
                                        </p:tav>
                                      </p:tavLst>
                                    </p:anim>
                                    <p:anim calcmode="lin" valueType="num">
                                      <p:cBhvr>
                                        <p:cTn id="583" dur="250" fill="hold"/>
                                        <p:tgtEl>
                                          <p:spTgt spid="318"/>
                                        </p:tgtEl>
                                        <p:attrNameLst>
                                          <p:attrName>ppt_h</p:attrName>
                                        </p:attrNameLst>
                                      </p:cBhvr>
                                      <p:tavLst>
                                        <p:tav tm="0">
                                          <p:val>
                                            <p:fltVal val="0"/>
                                          </p:val>
                                        </p:tav>
                                        <p:tav tm="100000">
                                          <p:val>
                                            <p:strVal val="#ppt_h"/>
                                          </p:val>
                                        </p:tav>
                                      </p:tavLst>
                                    </p:anim>
                                    <p:animEffect transition="in" filter="fade">
                                      <p:cBhvr>
                                        <p:cTn id="584" dur="250"/>
                                        <p:tgtEl>
                                          <p:spTgt spid="318"/>
                                        </p:tgtEl>
                                      </p:cBhvr>
                                    </p:animEffect>
                                  </p:childTnLst>
                                </p:cTn>
                              </p:par>
                              <p:par>
                                <p:cTn id="585" presetID="53" presetClass="entr" presetSubtype="16" fill="hold" grpId="0" nodeType="withEffect">
                                  <p:stCondLst>
                                    <p:cond delay="0"/>
                                  </p:stCondLst>
                                  <p:childTnLst>
                                    <p:set>
                                      <p:cBhvr>
                                        <p:cTn id="586" dur="1" fill="hold">
                                          <p:stCondLst>
                                            <p:cond delay="0"/>
                                          </p:stCondLst>
                                        </p:cTn>
                                        <p:tgtEl>
                                          <p:spTgt spid="319"/>
                                        </p:tgtEl>
                                        <p:attrNameLst>
                                          <p:attrName>style.visibility</p:attrName>
                                        </p:attrNameLst>
                                      </p:cBhvr>
                                      <p:to>
                                        <p:strVal val="visible"/>
                                      </p:to>
                                    </p:set>
                                    <p:anim calcmode="lin" valueType="num">
                                      <p:cBhvr>
                                        <p:cTn id="587" dur="250" fill="hold"/>
                                        <p:tgtEl>
                                          <p:spTgt spid="319"/>
                                        </p:tgtEl>
                                        <p:attrNameLst>
                                          <p:attrName>ppt_w</p:attrName>
                                        </p:attrNameLst>
                                      </p:cBhvr>
                                      <p:tavLst>
                                        <p:tav tm="0">
                                          <p:val>
                                            <p:fltVal val="0"/>
                                          </p:val>
                                        </p:tav>
                                        <p:tav tm="100000">
                                          <p:val>
                                            <p:strVal val="#ppt_w"/>
                                          </p:val>
                                        </p:tav>
                                      </p:tavLst>
                                    </p:anim>
                                    <p:anim calcmode="lin" valueType="num">
                                      <p:cBhvr>
                                        <p:cTn id="588" dur="250" fill="hold"/>
                                        <p:tgtEl>
                                          <p:spTgt spid="319"/>
                                        </p:tgtEl>
                                        <p:attrNameLst>
                                          <p:attrName>ppt_h</p:attrName>
                                        </p:attrNameLst>
                                      </p:cBhvr>
                                      <p:tavLst>
                                        <p:tav tm="0">
                                          <p:val>
                                            <p:fltVal val="0"/>
                                          </p:val>
                                        </p:tav>
                                        <p:tav tm="100000">
                                          <p:val>
                                            <p:strVal val="#ppt_h"/>
                                          </p:val>
                                        </p:tav>
                                      </p:tavLst>
                                    </p:anim>
                                    <p:animEffect transition="in" filter="fade">
                                      <p:cBhvr>
                                        <p:cTn id="589" dur="250"/>
                                        <p:tgtEl>
                                          <p:spTgt spid="319"/>
                                        </p:tgtEl>
                                      </p:cBhvr>
                                    </p:animEffect>
                                  </p:childTnLst>
                                </p:cTn>
                              </p:par>
                              <p:par>
                                <p:cTn id="590" presetID="53" presetClass="entr" presetSubtype="16" fill="hold" grpId="0" nodeType="withEffect">
                                  <p:stCondLst>
                                    <p:cond delay="250"/>
                                  </p:stCondLst>
                                  <p:childTnLst>
                                    <p:set>
                                      <p:cBhvr>
                                        <p:cTn id="591" dur="1" fill="hold">
                                          <p:stCondLst>
                                            <p:cond delay="0"/>
                                          </p:stCondLst>
                                        </p:cTn>
                                        <p:tgtEl>
                                          <p:spTgt spid="320"/>
                                        </p:tgtEl>
                                        <p:attrNameLst>
                                          <p:attrName>style.visibility</p:attrName>
                                        </p:attrNameLst>
                                      </p:cBhvr>
                                      <p:to>
                                        <p:strVal val="visible"/>
                                      </p:to>
                                    </p:set>
                                    <p:anim calcmode="lin" valueType="num">
                                      <p:cBhvr>
                                        <p:cTn id="592" dur="250" fill="hold"/>
                                        <p:tgtEl>
                                          <p:spTgt spid="320"/>
                                        </p:tgtEl>
                                        <p:attrNameLst>
                                          <p:attrName>ppt_w</p:attrName>
                                        </p:attrNameLst>
                                      </p:cBhvr>
                                      <p:tavLst>
                                        <p:tav tm="0">
                                          <p:val>
                                            <p:fltVal val="0"/>
                                          </p:val>
                                        </p:tav>
                                        <p:tav tm="100000">
                                          <p:val>
                                            <p:strVal val="#ppt_w"/>
                                          </p:val>
                                        </p:tav>
                                      </p:tavLst>
                                    </p:anim>
                                    <p:anim calcmode="lin" valueType="num">
                                      <p:cBhvr>
                                        <p:cTn id="593" dur="250" fill="hold"/>
                                        <p:tgtEl>
                                          <p:spTgt spid="320"/>
                                        </p:tgtEl>
                                        <p:attrNameLst>
                                          <p:attrName>ppt_h</p:attrName>
                                        </p:attrNameLst>
                                      </p:cBhvr>
                                      <p:tavLst>
                                        <p:tav tm="0">
                                          <p:val>
                                            <p:fltVal val="0"/>
                                          </p:val>
                                        </p:tav>
                                        <p:tav tm="100000">
                                          <p:val>
                                            <p:strVal val="#ppt_h"/>
                                          </p:val>
                                        </p:tav>
                                      </p:tavLst>
                                    </p:anim>
                                    <p:animEffect transition="in" filter="fade">
                                      <p:cBhvr>
                                        <p:cTn id="594" dur="250"/>
                                        <p:tgtEl>
                                          <p:spTgt spid="320"/>
                                        </p:tgtEl>
                                      </p:cBhvr>
                                    </p:animEffect>
                                  </p:childTnLst>
                                </p:cTn>
                              </p:par>
                              <p:par>
                                <p:cTn id="595" presetID="53" presetClass="entr" presetSubtype="16" fill="hold" grpId="0" nodeType="withEffect">
                                  <p:stCondLst>
                                    <p:cond delay="1750"/>
                                  </p:stCondLst>
                                  <p:childTnLst>
                                    <p:set>
                                      <p:cBhvr>
                                        <p:cTn id="596" dur="1" fill="hold">
                                          <p:stCondLst>
                                            <p:cond delay="0"/>
                                          </p:stCondLst>
                                        </p:cTn>
                                        <p:tgtEl>
                                          <p:spTgt spid="321"/>
                                        </p:tgtEl>
                                        <p:attrNameLst>
                                          <p:attrName>style.visibility</p:attrName>
                                        </p:attrNameLst>
                                      </p:cBhvr>
                                      <p:to>
                                        <p:strVal val="visible"/>
                                      </p:to>
                                    </p:set>
                                    <p:anim calcmode="lin" valueType="num">
                                      <p:cBhvr>
                                        <p:cTn id="597" dur="250" fill="hold"/>
                                        <p:tgtEl>
                                          <p:spTgt spid="321"/>
                                        </p:tgtEl>
                                        <p:attrNameLst>
                                          <p:attrName>ppt_w</p:attrName>
                                        </p:attrNameLst>
                                      </p:cBhvr>
                                      <p:tavLst>
                                        <p:tav tm="0">
                                          <p:val>
                                            <p:fltVal val="0"/>
                                          </p:val>
                                        </p:tav>
                                        <p:tav tm="100000">
                                          <p:val>
                                            <p:strVal val="#ppt_w"/>
                                          </p:val>
                                        </p:tav>
                                      </p:tavLst>
                                    </p:anim>
                                    <p:anim calcmode="lin" valueType="num">
                                      <p:cBhvr>
                                        <p:cTn id="598" dur="250" fill="hold"/>
                                        <p:tgtEl>
                                          <p:spTgt spid="321"/>
                                        </p:tgtEl>
                                        <p:attrNameLst>
                                          <p:attrName>ppt_h</p:attrName>
                                        </p:attrNameLst>
                                      </p:cBhvr>
                                      <p:tavLst>
                                        <p:tav tm="0">
                                          <p:val>
                                            <p:fltVal val="0"/>
                                          </p:val>
                                        </p:tav>
                                        <p:tav tm="100000">
                                          <p:val>
                                            <p:strVal val="#ppt_h"/>
                                          </p:val>
                                        </p:tav>
                                      </p:tavLst>
                                    </p:anim>
                                    <p:animEffect transition="in" filter="fade">
                                      <p:cBhvr>
                                        <p:cTn id="599" dur="250"/>
                                        <p:tgtEl>
                                          <p:spTgt spid="321"/>
                                        </p:tgtEl>
                                      </p:cBhvr>
                                    </p:animEffect>
                                  </p:childTnLst>
                                </p:cTn>
                              </p:par>
                              <p:par>
                                <p:cTn id="600" presetID="53" presetClass="entr" presetSubtype="16" fill="hold" grpId="0" nodeType="withEffect">
                                  <p:stCondLst>
                                    <p:cond delay="500"/>
                                  </p:stCondLst>
                                  <p:childTnLst>
                                    <p:set>
                                      <p:cBhvr>
                                        <p:cTn id="601" dur="1" fill="hold">
                                          <p:stCondLst>
                                            <p:cond delay="0"/>
                                          </p:stCondLst>
                                        </p:cTn>
                                        <p:tgtEl>
                                          <p:spTgt spid="322"/>
                                        </p:tgtEl>
                                        <p:attrNameLst>
                                          <p:attrName>style.visibility</p:attrName>
                                        </p:attrNameLst>
                                      </p:cBhvr>
                                      <p:to>
                                        <p:strVal val="visible"/>
                                      </p:to>
                                    </p:set>
                                    <p:anim calcmode="lin" valueType="num">
                                      <p:cBhvr>
                                        <p:cTn id="602" dur="250" fill="hold"/>
                                        <p:tgtEl>
                                          <p:spTgt spid="322"/>
                                        </p:tgtEl>
                                        <p:attrNameLst>
                                          <p:attrName>ppt_w</p:attrName>
                                        </p:attrNameLst>
                                      </p:cBhvr>
                                      <p:tavLst>
                                        <p:tav tm="0">
                                          <p:val>
                                            <p:fltVal val="0"/>
                                          </p:val>
                                        </p:tav>
                                        <p:tav tm="100000">
                                          <p:val>
                                            <p:strVal val="#ppt_w"/>
                                          </p:val>
                                        </p:tav>
                                      </p:tavLst>
                                    </p:anim>
                                    <p:anim calcmode="lin" valueType="num">
                                      <p:cBhvr>
                                        <p:cTn id="603" dur="250" fill="hold"/>
                                        <p:tgtEl>
                                          <p:spTgt spid="322"/>
                                        </p:tgtEl>
                                        <p:attrNameLst>
                                          <p:attrName>ppt_h</p:attrName>
                                        </p:attrNameLst>
                                      </p:cBhvr>
                                      <p:tavLst>
                                        <p:tav tm="0">
                                          <p:val>
                                            <p:fltVal val="0"/>
                                          </p:val>
                                        </p:tav>
                                        <p:tav tm="100000">
                                          <p:val>
                                            <p:strVal val="#ppt_h"/>
                                          </p:val>
                                        </p:tav>
                                      </p:tavLst>
                                    </p:anim>
                                    <p:animEffect transition="in" filter="fade">
                                      <p:cBhvr>
                                        <p:cTn id="604" dur="250"/>
                                        <p:tgtEl>
                                          <p:spTgt spid="322"/>
                                        </p:tgtEl>
                                      </p:cBhvr>
                                    </p:animEffect>
                                  </p:childTnLst>
                                </p:cTn>
                              </p:par>
                              <p:par>
                                <p:cTn id="605" presetID="53" presetClass="entr" presetSubtype="16" fill="hold" grpId="0" nodeType="withEffect">
                                  <p:stCondLst>
                                    <p:cond delay="750"/>
                                  </p:stCondLst>
                                  <p:childTnLst>
                                    <p:set>
                                      <p:cBhvr>
                                        <p:cTn id="606" dur="1" fill="hold">
                                          <p:stCondLst>
                                            <p:cond delay="0"/>
                                          </p:stCondLst>
                                        </p:cTn>
                                        <p:tgtEl>
                                          <p:spTgt spid="323"/>
                                        </p:tgtEl>
                                        <p:attrNameLst>
                                          <p:attrName>style.visibility</p:attrName>
                                        </p:attrNameLst>
                                      </p:cBhvr>
                                      <p:to>
                                        <p:strVal val="visible"/>
                                      </p:to>
                                    </p:set>
                                    <p:anim calcmode="lin" valueType="num">
                                      <p:cBhvr>
                                        <p:cTn id="607" dur="250" fill="hold"/>
                                        <p:tgtEl>
                                          <p:spTgt spid="323"/>
                                        </p:tgtEl>
                                        <p:attrNameLst>
                                          <p:attrName>ppt_w</p:attrName>
                                        </p:attrNameLst>
                                      </p:cBhvr>
                                      <p:tavLst>
                                        <p:tav tm="0">
                                          <p:val>
                                            <p:fltVal val="0"/>
                                          </p:val>
                                        </p:tav>
                                        <p:tav tm="100000">
                                          <p:val>
                                            <p:strVal val="#ppt_w"/>
                                          </p:val>
                                        </p:tav>
                                      </p:tavLst>
                                    </p:anim>
                                    <p:anim calcmode="lin" valueType="num">
                                      <p:cBhvr>
                                        <p:cTn id="608" dur="250" fill="hold"/>
                                        <p:tgtEl>
                                          <p:spTgt spid="323"/>
                                        </p:tgtEl>
                                        <p:attrNameLst>
                                          <p:attrName>ppt_h</p:attrName>
                                        </p:attrNameLst>
                                      </p:cBhvr>
                                      <p:tavLst>
                                        <p:tav tm="0">
                                          <p:val>
                                            <p:fltVal val="0"/>
                                          </p:val>
                                        </p:tav>
                                        <p:tav tm="100000">
                                          <p:val>
                                            <p:strVal val="#ppt_h"/>
                                          </p:val>
                                        </p:tav>
                                      </p:tavLst>
                                    </p:anim>
                                    <p:animEffect transition="in" filter="fade">
                                      <p:cBhvr>
                                        <p:cTn id="609" dur="250"/>
                                        <p:tgtEl>
                                          <p:spTgt spid="323"/>
                                        </p:tgtEl>
                                      </p:cBhvr>
                                    </p:animEffect>
                                  </p:childTnLst>
                                </p:cTn>
                              </p:par>
                              <p:par>
                                <p:cTn id="610" presetID="53" presetClass="entr" presetSubtype="16" fill="hold" grpId="0" nodeType="withEffect">
                                  <p:stCondLst>
                                    <p:cond delay="500"/>
                                  </p:stCondLst>
                                  <p:childTnLst>
                                    <p:set>
                                      <p:cBhvr>
                                        <p:cTn id="611" dur="1" fill="hold">
                                          <p:stCondLst>
                                            <p:cond delay="0"/>
                                          </p:stCondLst>
                                        </p:cTn>
                                        <p:tgtEl>
                                          <p:spTgt spid="325"/>
                                        </p:tgtEl>
                                        <p:attrNameLst>
                                          <p:attrName>style.visibility</p:attrName>
                                        </p:attrNameLst>
                                      </p:cBhvr>
                                      <p:to>
                                        <p:strVal val="visible"/>
                                      </p:to>
                                    </p:set>
                                    <p:anim calcmode="lin" valueType="num">
                                      <p:cBhvr>
                                        <p:cTn id="612" dur="250" fill="hold"/>
                                        <p:tgtEl>
                                          <p:spTgt spid="325"/>
                                        </p:tgtEl>
                                        <p:attrNameLst>
                                          <p:attrName>ppt_w</p:attrName>
                                        </p:attrNameLst>
                                      </p:cBhvr>
                                      <p:tavLst>
                                        <p:tav tm="0">
                                          <p:val>
                                            <p:fltVal val="0"/>
                                          </p:val>
                                        </p:tav>
                                        <p:tav tm="100000">
                                          <p:val>
                                            <p:strVal val="#ppt_w"/>
                                          </p:val>
                                        </p:tav>
                                      </p:tavLst>
                                    </p:anim>
                                    <p:anim calcmode="lin" valueType="num">
                                      <p:cBhvr>
                                        <p:cTn id="613" dur="250" fill="hold"/>
                                        <p:tgtEl>
                                          <p:spTgt spid="325"/>
                                        </p:tgtEl>
                                        <p:attrNameLst>
                                          <p:attrName>ppt_h</p:attrName>
                                        </p:attrNameLst>
                                      </p:cBhvr>
                                      <p:tavLst>
                                        <p:tav tm="0">
                                          <p:val>
                                            <p:fltVal val="0"/>
                                          </p:val>
                                        </p:tav>
                                        <p:tav tm="100000">
                                          <p:val>
                                            <p:strVal val="#ppt_h"/>
                                          </p:val>
                                        </p:tav>
                                      </p:tavLst>
                                    </p:anim>
                                    <p:animEffect transition="in" filter="fade">
                                      <p:cBhvr>
                                        <p:cTn id="614" dur="250"/>
                                        <p:tgtEl>
                                          <p:spTgt spid="325"/>
                                        </p:tgtEl>
                                      </p:cBhvr>
                                    </p:animEffect>
                                  </p:childTnLst>
                                </p:cTn>
                              </p:par>
                              <p:par>
                                <p:cTn id="615" presetID="53" presetClass="entr" presetSubtype="16" fill="hold" grpId="0" nodeType="withEffect">
                                  <p:stCondLst>
                                    <p:cond delay="2500"/>
                                  </p:stCondLst>
                                  <p:childTnLst>
                                    <p:set>
                                      <p:cBhvr>
                                        <p:cTn id="616" dur="1" fill="hold">
                                          <p:stCondLst>
                                            <p:cond delay="0"/>
                                          </p:stCondLst>
                                        </p:cTn>
                                        <p:tgtEl>
                                          <p:spTgt spid="326"/>
                                        </p:tgtEl>
                                        <p:attrNameLst>
                                          <p:attrName>style.visibility</p:attrName>
                                        </p:attrNameLst>
                                      </p:cBhvr>
                                      <p:to>
                                        <p:strVal val="visible"/>
                                      </p:to>
                                    </p:set>
                                    <p:anim calcmode="lin" valueType="num">
                                      <p:cBhvr>
                                        <p:cTn id="617" dur="250" fill="hold"/>
                                        <p:tgtEl>
                                          <p:spTgt spid="326"/>
                                        </p:tgtEl>
                                        <p:attrNameLst>
                                          <p:attrName>ppt_w</p:attrName>
                                        </p:attrNameLst>
                                      </p:cBhvr>
                                      <p:tavLst>
                                        <p:tav tm="0">
                                          <p:val>
                                            <p:fltVal val="0"/>
                                          </p:val>
                                        </p:tav>
                                        <p:tav tm="100000">
                                          <p:val>
                                            <p:strVal val="#ppt_w"/>
                                          </p:val>
                                        </p:tav>
                                      </p:tavLst>
                                    </p:anim>
                                    <p:anim calcmode="lin" valueType="num">
                                      <p:cBhvr>
                                        <p:cTn id="618" dur="250" fill="hold"/>
                                        <p:tgtEl>
                                          <p:spTgt spid="326"/>
                                        </p:tgtEl>
                                        <p:attrNameLst>
                                          <p:attrName>ppt_h</p:attrName>
                                        </p:attrNameLst>
                                      </p:cBhvr>
                                      <p:tavLst>
                                        <p:tav tm="0">
                                          <p:val>
                                            <p:fltVal val="0"/>
                                          </p:val>
                                        </p:tav>
                                        <p:tav tm="100000">
                                          <p:val>
                                            <p:strVal val="#ppt_h"/>
                                          </p:val>
                                        </p:tav>
                                      </p:tavLst>
                                    </p:anim>
                                    <p:animEffect transition="in" filter="fade">
                                      <p:cBhvr>
                                        <p:cTn id="619" dur="250"/>
                                        <p:tgtEl>
                                          <p:spTgt spid="326"/>
                                        </p:tgtEl>
                                      </p:cBhvr>
                                    </p:animEffect>
                                  </p:childTnLst>
                                </p:cTn>
                              </p:par>
                              <p:par>
                                <p:cTn id="620" presetID="53" presetClass="entr" presetSubtype="16" fill="hold" grpId="0" nodeType="withEffect">
                                  <p:stCondLst>
                                    <p:cond delay="2000"/>
                                  </p:stCondLst>
                                  <p:childTnLst>
                                    <p:set>
                                      <p:cBhvr>
                                        <p:cTn id="621" dur="1" fill="hold">
                                          <p:stCondLst>
                                            <p:cond delay="0"/>
                                          </p:stCondLst>
                                        </p:cTn>
                                        <p:tgtEl>
                                          <p:spTgt spid="327"/>
                                        </p:tgtEl>
                                        <p:attrNameLst>
                                          <p:attrName>style.visibility</p:attrName>
                                        </p:attrNameLst>
                                      </p:cBhvr>
                                      <p:to>
                                        <p:strVal val="visible"/>
                                      </p:to>
                                    </p:set>
                                    <p:anim calcmode="lin" valueType="num">
                                      <p:cBhvr>
                                        <p:cTn id="622" dur="250" fill="hold"/>
                                        <p:tgtEl>
                                          <p:spTgt spid="327"/>
                                        </p:tgtEl>
                                        <p:attrNameLst>
                                          <p:attrName>ppt_w</p:attrName>
                                        </p:attrNameLst>
                                      </p:cBhvr>
                                      <p:tavLst>
                                        <p:tav tm="0">
                                          <p:val>
                                            <p:fltVal val="0"/>
                                          </p:val>
                                        </p:tav>
                                        <p:tav tm="100000">
                                          <p:val>
                                            <p:strVal val="#ppt_w"/>
                                          </p:val>
                                        </p:tav>
                                      </p:tavLst>
                                    </p:anim>
                                    <p:anim calcmode="lin" valueType="num">
                                      <p:cBhvr>
                                        <p:cTn id="623" dur="250" fill="hold"/>
                                        <p:tgtEl>
                                          <p:spTgt spid="327"/>
                                        </p:tgtEl>
                                        <p:attrNameLst>
                                          <p:attrName>ppt_h</p:attrName>
                                        </p:attrNameLst>
                                      </p:cBhvr>
                                      <p:tavLst>
                                        <p:tav tm="0">
                                          <p:val>
                                            <p:fltVal val="0"/>
                                          </p:val>
                                        </p:tav>
                                        <p:tav tm="100000">
                                          <p:val>
                                            <p:strVal val="#ppt_h"/>
                                          </p:val>
                                        </p:tav>
                                      </p:tavLst>
                                    </p:anim>
                                    <p:animEffect transition="in" filter="fade">
                                      <p:cBhvr>
                                        <p:cTn id="624" dur="250"/>
                                        <p:tgtEl>
                                          <p:spTgt spid="327"/>
                                        </p:tgtEl>
                                      </p:cBhvr>
                                    </p:animEffect>
                                  </p:childTnLst>
                                </p:cTn>
                              </p:par>
                              <p:par>
                                <p:cTn id="625" presetID="53" presetClass="entr" presetSubtype="16" fill="hold" grpId="0" nodeType="withEffect">
                                  <p:stCondLst>
                                    <p:cond delay="1000"/>
                                  </p:stCondLst>
                                  <p:childTnLst>
                                    <p:set>
                                      <p:cBhvr>
                                        <p:cTn id="626" dur="1" fill="hold">
                                          <p:stCondLst>
                                            <p:cond delay="0"/>
                                          </p:stCondLst>
                                        </p:cTn>
                                        <p:tgtEl>
                                          <p:spTgt spid="328"/>
                                        </p:tgtEl>
                                        <p:attrNameLst>
                                          <p:attrName>style.visibility</p:attrName>
                                        </p:attrNameLst>
                                      </p:cBhvr>
                                      <p:to>
                                        <p:strVal val="visible"/>
                                      </p:to>
                                    </p:set>
                                    <p:anim calcmode="lin" valueType="num">
                                      <p:cBhvr>
                                        <p:cTn id="627" dur="250" fill="hold"/>
                                        <p:tgtEl>
                                          <p:spTgt spid="328"/>
                                        </p:tgtEl>
                                        <p:attrNameLst>
                                          <p:attrName>ppt_w</p:attrName>
                                        </p:attrNameLst>
                                      </p:cBhvr>
                                      <p:tavLst>
                                        <p:tav tm="0">
                                          <p:val>
                                            <p:fltVal val="0"/>
                                          </p:val>
                                        </p:tav>
                                        <p:tav tm="100000">
                                          <p:val>
                                            <p:strVal val="#ppt_w"/>
                                          </p:val>
                                        </p:tav>
                                      </p:tavLst>
                                    </p:anim>
                                    <p:anim calcmode="lin" valueType="num">
                                      <p:cBhvr>
                                        <p:cTn id="628" dur="250" fill="hold"/>
                                        <p:tgtEl>
                                          <p:spTgt spid="328"/>
                                        </p:tgtEl>
                                        <p:attrNameLst>
                                          <p:attrName>ppt_h</p:attrName>
                                        </p:attrNameLst>
                                      </p:cBhvr>
                                      <p:tavLst>
                                        <p:tav tm="0">
                                          <p:val>
                                            <p:fltVal val="0"/>
                                          </p:val>
                                        </p:tav>
                                        <p:tav tm="100000">
                                          <p:val>
                                            <p:strVal val="#ppt_h"/>
                                          </p:val>
                                        </p:tav>
                                      </p:tavLst>
                                    </p:anim>
                                    <p:animEffect transition="in" filter="fade">
                                      <p:cBhvr>
                                        <p:cTn id="629" dur="250"/>
                                        <p:tgtEl>
                                          <p:spTgt spid="328"/>
                                        </p:tgtEl>
                                      </p:cBhvr>
                                    </p:animEffect>
                                  </p:childTnLst>
                                </p:cTn>
                              </p:par>
                              <p:par>
                                <p:cTn id="630" presetID="53" presetClass="entr" presetSubtype="16" fill="hold" grpId="0" nodeType="withEffect">
                                  <p:stCondLst>
                                    <p:cond delay="1750"/>
                                  </p:stCondLst>
                                  <p:childTnLst>
                                    <p:set>
                                      <p:cBhvr>
                                        <p:cTn id="631" dur="1" fill="hold">
                                          <p:stCondLst>
                                            <p:cond delay="0"/>
                                          </p:stCondLst>
                                        </p:cTn>
                                        <p:tgtEl>
                                          <p:spTgt spid="329"/>
                                        </p:tgtEl>
                                        <p:attrNameLst>
                                          <p:attrName>style.visibility</p:attrName>
                                        </p:attrNameLst>
                                      </p:cBhvr>
                                      <p:to>
                                        <p:strVal val="visible"/>
                                      </p:to>
                                    </p:set>
                                    <p:anim calcmode="lin" valueType="num">
                                      <p:cBhvr>
                                        <p:cTn id="632" dur="250" fill="hold"/>
                                        <p:tgtEl>
                                          <p:spTgt spid="329"/>
                                        </p:tgtEl>
                                        <p:attrNameLst>
                                          <p:attrName>ppt_w</p:attrName>
                                        </p:attrNameLst>
                                      </p:cBhvr>
                                      <p:tavLst>
                                        <p:tav tm="0">
                                          <p:val>
                                            <p:fltVal val="0"/>
                                          </p:val>
                                        </p:tav>
                                        <p:tav tm="100000">
                                          <p:val>
                                            <p:strVal val="#ppt_w"/>
                                          </p:val>
                                        </p:tav>
                                      </p:tavLst>
                                    </p:anim>
                                    <p:anim calcmode="lin" valueType="num">
                                      <p:cBhvr>
                                        <p:cTn id="633" dur="250" fill="hold"/>
                                        <p:tgtEl>
                                          <p:spTgt spid="329"/>
                                        </p:tgtEl>
                                        <p:attrNameLst>
                                          <p:attrName>ppt_h</p:attrName>
                                        </p:attrNameLst>
                                      </p:cBhvr>
                                      <p:tavLst>
                                        <p:tav tm="0">
                                          <p:val>
                                            <p:fltVal val="0"/>
                                          </p:val>
                                        </p:tav>
                                        <p:tav tm="100000">
                                          <p:val>
                                            <p:strVal val="#ppt_h"/>
                                          </p:val>
                                        </p:tav>
                                      </p:tavLst>
                                    </p:anim>
                                    <p:animEffect transition="in" filter="fade">
                                      <p:cBhvr>
                                        <p:cTn id="634" dur="250"/>
                                        <p:tgtEl>
                                          <p:spTgt spid="329"/>
                                        </p:tgtEl>
                                      </p:cBhvr>
                                    </p:animEffect>
                                  </p:childTnLst>
                                </p:cTn>
                              </p:par>
                              <p:par>
                                <p:cTn id="635" presetID="53" presetClass="entr" presetSubtype="16" fill="hold" grpId="0" nodeType="withEffect">
                                  <p:stCondLst>
                                    <p:cond delay="2250"/>
                                  </p:stCondLst>
                                  <p:childTnLst>
                                    <p:set>
                                      <p:cBhvr>
                                        <p:cTn id="636" dur="1" fill="hold">
                                          <p:stCondLst>
                                            <p:cond delay="0"/>
                                          </p:stCondLst>
                                        </p:cTn>
                                        <p:tgtEl>
                                          <p:spTgt spid="330"/>
                                        </p:tgtEl>
                                        <p:attrNameLst>
                                          <p:attrName>style.visibility</p:attrName>
                                        </p:attrNameLst>
                                      </p:cBhvr>
                                      <p:to>
                                        <p:strVal val="visible"/>
                                      </p:to>
                                    </p:set>
                                    <p:anim calcmode="lin" valueType="num">
                                      <p:cBhvr>
                                        <p:cTn id="637" dur="250" fill="hold"/>
                                        <p:tgtEl>
                                          <p:spTgt spid="330"/>
                                        </p:tgtEl>
                                        <p:attrNameLst>
                                          <p:attrName>ppt_w</p:attrName>
                                        </p:attrNameLst>
                                      </p:cBhvr>
                                      <p:tavLst>
                                        <p:tav tm="0">
                                          <p:val>
                                            <p:fltVal val="0"/>
                                          </p:val>
                                        </p:tav>
                                        <p:tav tm="100000">
                                          <p:val>
                                            <p:strVal val="#ppt_w"/>
                                          </p:val>
                                        </p:tav>
                                      </p:tavLst>
                                    </p:anim>
                                    <p:anim calcmode="lin" valueType="num">
                                      <p:cBhvr>
                                        <p:cTn id="638" dur="250" fill="hold"/>
                                        <p:tgtEl>
                                          <p:spTgt spid="330"/>
                                        </p:tgtEl>
                                        <p:attrNameLst>
                                          <p:attrName>ppt_h</p:attrName>
                                        </p:attrNameLst>
                                      </p:cBhvr>
                                      <p:tavLst>
                                        <p:tav tm="0">
                                          <p:val>
                                            <p:fltVal val="0"/>
                                          </p:val>
                                        </p:tav>
                                        <p:tav tm="100000">
                                          <p:val>
                                            <p:strVal val="#ppt_h"/>
                                          </p:val>
                                        </p:tav>
                                      </p:tavLst>
                                    </p:anim>
                                    <p:animEffect transition="in" filter="fade">
                                      <p:cBhvr>
                                        <p:cTn id="639" dur="250"/>
                                        <p:tgtEl>
                                          <p:spTgt spid="330"/>
                                        </p:tgtEl>
                                      </p:cBhvr>
                                    </p:animEffect>
                                  </p:childTnLst>
                                </p:cTn>
                              </p:par>
                              <p:par>
                                <p:cTn id="640" presetID="53" presetClass="entr" presetSubtype="16" fill="hold" grpId="0" nodeType="withEffect">
                                  <p:stCondLst>
                                    <p:cond delay="1500"/>
                                  </p:stCondLst>
                                  <p:childTnLst>
                                    <p:set>
                                      <p:cBhvr>
                                        <p:cTn id="641" dur="1" fill="hold">
                                          <p:stCondLst>
                                            <p:cond delay="0"/>
                                          </p:stCondLst>
                                        </p:cTn>
                                        <p:tgtEl>
                                          <p:spTgt spid="335"/>
                                        </p:tgtEl>
                                        <p:attrNameLst>
                                          <p:attrName>style.visibility</p:attrName>
                                        </p:attrNameLst>
                                      </p:cBhvr>
                                      <p:to>
                                        <p:strVal val="visible"/>
                                      </p:to>
                                    </p:set>
                                    <p:anim calcmode="lin" valueType="num">
                                      <p:cBhvr>
                                        <p:cTn id="642" dur="250" fill="hold"/>
                                        <p:tgtEl>
                                          <p:spTgt spid="335"/>
                                        </p:tgtEl>
                                        <p:attrNameLst>
                                          <p:attrName>ppt_w</p:attrName>
                                        </p:attrNameLst>
                                      </p:cBhvr>
                                      <p:tavLst>
                                        <p:tav tm="0">
                                          <p:val>
                                            <p:fltVal val="0"/>
                                          </p:val>
                                        </p:tav>
                                        <p:tav tm="100000">
                                          <p:val>
                                            <p:strVal val="#ppt_w"/>
                                          </p:val>
                                        </p:tav>
                                      </p:tavLst>
                                    </p:anim>
                                    <p:anim calcmode="lin" valueType="num">
                                      <p:cBhvr>
                                        <p:cTn id="643" dur="250" fill="hold"/>
                                        <p:tgtEl>
                                          <p:spTgt spid="335"/>
                                        </p:tgtEl>
                                        <p:attrNameLst>
                                          <p:attrName>ppt_h</p:attrName>
                                        </p:attrNameLst>
                                      </p:cBhvr>
                                      <p:tavLst>
                                        <p:tav tm="0">
                                          <p:val>
                                            <p:fltVal val="0"/>
                                          </p:val>
                                        </p:tav>
                                        <p:tav tm="100000">
                                          <p:val>
                                            <p:strVal val="#ppt_h"/>
                                          </p:val>
                                        </p:tav>
                                      </p:tavLst>
                                    </p:anim>
                                    <p:animEffect transition="in" filter="fade">
                                      <p:cBhvr>
                                        <p:cTn id="644" dur="250"/>
                                        <p:tgtEl>
                                          <p:spTgt spid="335"/>
                                        </p:tgtEl>
                                      </p:cBhvr>
                                    </p:animEffect>
                                  </p:childTnLst>
                                </p:cTn>
                              </p:par>
                              <p:par>
                                <p:cTn id="645" presetID="53" presetClass="entr" presetSubtype="16" fill="hold" grpId="0" nodeType="withEffect">
                                  <p:stCondLst>
                                    <p:cond delay="1000"/>
                                  </p:stCondLst>
                                  <p:childTnLst>
                                    <p:set>
                                      <p:cBhvr>
                                        <p:cTn id="646" dur="1" fill="hold">
                                          <p:stCondLst>
                                            <p:cond delay="0"/>
                                          </p:stCondLst>
                                        </p:cTn>
                                        <p:tgtEl>
                                          <p:spTgt spid="336"/>
                                        </p:tgtEl>
                                        <p:attrNameLst>
                                          <p:attrName>style.visibility</p:attrName>
                                        </p:attrNameLst>
                                      </p:cBhvr>
                                      <p:to>
                                        <p:strVal val="visible"/>
                                      </p:to>
                                    </p:set>
                                    <p:anim calcmode="lin" valueType="num">
                                      <p:cBhvr>
                                        <p:cTn id="647" dur="250" fill="hold"/>
                                        <p:tgtEl>
                                          <p:spTgt spid="336"/>
                                        </p:tgtEl>
                                        <p:attrNameLst>
                                          <p:attrName>ppt_w</p:attrName>
                                        </p:attrNameLst>
                                      </p:cBhvr>
                                      <p:tavLst>
                                        <p:tav tm="0">
                                          <p:val>
                                            <p:fltVal val="0"/>
                                          </p:val>
                                        </p:tav>
                                        <p:tav tm="100000">
                                          <p:val>
                                            <p:strVal val="#ppt_w"/>
                                          </p:val>
                                        </p:tav>
                                      </p:tavLst>
                                    </p:anim>
                                    <p:anim calcmode="lin" valueType="num">
                                      <p:cBhvr>
                                        <p:cTn id="648" dur="250" fill="hold"/>
                                        <p:tgtEl>
                                          <p:spTgt spid="336"/>
                                        </p:tgtEl>
                                        <p:attrNameLst>
                                          <p:attrName>ppt_h</p:attrName>
                                        </p:attrNameLst>
                                      </p:cBhvr>
                                      <p:tavLst>
                                        <p:tav tm="0">
                                          <p:val>
                                            <p:fltVal val="0"/>
                                          </p:val>
                                        </p:tav>
                                        <p:tav tm="100000">
                                          <p:val>
                                            <p:strVal val="#ppt_h"/>
                                          </p:val>
                                        </p:tav>
                                      </p:tavLst>
                                    </p:anim>
                                    <p:animEffect transition="in" filter="fade">
                                      <p:cBhvr>
                                        <p:cTn id="649" dur="250"/>
                                        <p:tgtEl>
                                          <p:spTgt spid="336"/>
                                        </p:tgtEl>
                                      </p:cBhvr>
                                    </p:animEffect>
                                  </p:childTnLst>
                                </p:cTn>
                              </p:par>
                              <p:par>
                                <p:cTn id="650" presetID="53" presetClass="entr" presetSubtype="16" fill="hold" grpId="0" nodeType="withEffect">
                                  <p:stCondLst>
                                    <p:cond delay="500"/>
                                  </p:stCondLst>
                                  <p:childTnLst>
                                    <p:set>
                                      <p:cBhvr>
                                        <p:cTn id="651" dur="1" fill="hold">
                                          <p:stCondLst>
                                            <p:cond delay="0"/>
                                          </p:stCondLst>
                                        </p:cTn>
                                        <p:tgtEl>
                                          <p:spTgt spid="337"/>
                                        </p:tgtEl>
                                        <p:attrNameLst>
                                          <p:attrName>style.visibility</p:attrName>
                                        </p:attrNameLst>
                                      </p:cBhvr>
                                      <p:to>
                                        <p:strVal val="visible"/>
                                      </p:to>
                                    </p:set>
                                    <p:anim calcmode="lin" valueType="num">
                                      <p:cBhvr>
                                        <p:cTn id="652" dur="250" fill="hold"/>
                                        <p:tgtEl>
                                          <p:spTgt spid="337"/>
                                        </p:tgtEl>
                                        <p:attrNameLst>
                                          <p:attrName>ppt_w</p:attrName>
                                        </p:attrNameLst>
                                      </p:cBhvr>
                                      <p:tavLst>
                                        <p:tav tm="0">
                                          <p:val>
                                            <p:fltVal val="0"/>
                                          </p:val>
                                        </p:tav>
                                        <p:tav tm="100000">
                                          <p:val>
                                            <p:strVal val="#ppt_w"/>
                                          </p:val>
                                        </p:tav>
                                      </p:tavLst>
                                    </p:anim>
                                    <p:anim calcmode="lin" valueType="num">
                                      <p:cBhvr>
                                        <p:cTn id="653" dur="250" fill="hold"/>
                                        <p:tgtEl>
                                          <p:spTgt spid="337"/>
                                        </p:tgtEl>
                                        <p:attrNameLst>
                                          <p:attrName>ppt_h</p:attrName>
                                        </p:attrNameLst>
                                      </p:cBhvr>
                                      <p:tavLst>
                                        <p:tav tm="0">
                                          <p:val>
                                            <p:fltVal val="0"/>
                                          </p:val>
                                        </p:tav>
                                        <p:tav tm="100000">
                                          <p:val>
                                            <p:strVal val="#ppt_h"/>
                                          </p:val>
                                        </p:tav>
                                      </p:tavLst>
                                    </p:anim>
                                    <p:animEffect transition="in" filter="fade">
                                      <p:cBhvr>
                                        <p:cTn id="654" dur="250"/>
                                        <p:tgtEl>
                                          <p:spTgt spid="337"/>
                                        </p:tgtEl>
                                      </p:cBhvr>
                                    </p:animEffect>
                                  </p:childTnLst>
                                </p:cTn>
                              </p:par>
                              <p:par>
                                <p:cTn id="655" presetID="53" presetClass="entr" presetSubtype="16" fill="hold" grpId="0" nodeType="withEffect">
                                  <p:stCondLst>
                                    <p:cond delay="1500"/>
                                  </p:stCondLst>
                                  <p:childTnLst>
                                    <p:set>
                                      <p:cBhvr>
                                        <p:cTn id="656" dur="1" fill="hold">
                                          <p:stCondLst>
                                            <p:cond delay="0"/>
                                          </p:stCondLst>
                                        </p:cTn>
                                        <p:tgtEl>
                                          <p:spTgt spid="338"/>
                                        </p:tgtEl>
                                        <p:attrNameLst>
                                          <p:attrName>style.visibility</p:attrName>
                                        </p:attrNameLst>
                                      </p:cBhvr>
                                      <p:to>
                                        <p:strVal val="visible"/>
                                      </p:to>
                                    </p:set>
                                    <p:anim calcmode="lin" valueType="num">
                                      <p:cBhvr>
                                        <p:cTn id="657" dur="250" fill="hold"/>
                                        <p:tgtEl>
                                          <p:spTgt spid="338"/>
                                        </p:tgtEl>
                                        <p:attrNameLst>
                                          <p:attrName>ppt_w</p:attrName>
                                        </p:attrNameLst>
                                      </p:cBhvr>
                                      <p:tavLst>
                                        <p:tav tm="0">
                                          <p:val>
                                            <p:fltVal val="0"/>
                                          </p:val>
                                        </p:tav>
                                        <p:tav tm="100000">
                                          <p:val>
                                            <p:strVal val="#ppt_w"/>
                                          </p:val>
                                        </p:tav>
                                      </p:tavLst>
                                    </p:anim>
                                    <p:anim calcmode="lin" valueType="num">
                                      <p:cBhvr>
                                        <p:cTn id="658" dur="250" fill="hold"/>
                                        <p:tgtEl>
                                          <p:spTgt spid="338"/>
                                        </p:tgtEl>
                                        <p:attrNameLst>
                                          <p:attrName>ppt_h</p:attrName>
                                        </p:attrNameLst>
                                      </p:cBhvr>
                                      <p:tavLst>
                                        <p:tav tm="0">
                                          <p:val>
                                            <p:fltVal val="0"/>
                                          </p:val>
                                        </p:tav>
                                        <p:tav tm="100000">
                                          <p:val>
                                            <p:strVal val="#ppt_h"/>
                                          </p:val>
                                        </p:tav>
                                      </p:tavLst>
                                    </p:anim>
                                    <p:animEffect transition="in" filter="fade">
                                      <p:cBhvr>
                                        <p:cTn id="659" dur="250"/>
                                        <p:tgtEl>
                                          <p:spTgt spid="338"/>
                                        </p:tgtEl>
                                      </p:cBhvr>
                                    </p:animEffect>
                                  </p:childTnLst>
                                </p:cTn>
                              </p:par>
                              <p:par>
                                <p:cTn id="660" presetID="53" presetClass="entr" presetSubtype="16" fill="hold" grpId="0" nodeType="withEffect">
                                  <p:stCondLst>
                                    <p:cond delay="1500"/>
                                  </p:stCondLst>
                                  <p:childTnLst>
                                    <p:set>
                                      <p:cBhvr>
                                        <p:cTn id="661" dur="1" fill="hold">
                                          <p:stCondLst>
                                            <p:cond delay="0"/>
                                          </p:stCondLst>
                                        </p:cTn>
                                        <p:tgtEl>
                                          <p:spTgt spid="339"/>
                                        </p:tgtEl>
                                        <p:attrNameLst>
                                          <p:attrName>style.visibility</p:attrName>
                                        </p:attrNameLst>
                                      </p:cBhvr>
                                      <p:to>
                                        <p:strVal val="visible"/>
                                      </p:to>
                                    </p:set>
                                    <p:anim calcmode="lin" valueType="num">
                                      <p:cBhvr>
                                        <p:cTn id="662" dur="250" fill="hold"/>
                                        <p:tgtEl>
                                          <p:spTgt spid="339"/>
                                        </p:tgtEl>
                                        <p:attrNameLst>
                                          <p:attrName>ppt_w</p:attrName>
                                        </p:attrNameLst>
                                      </p:cBhvr>
                                      <p:tavLst>
                                        <p:tav tm="0">
                                          <p:val>
                                            <p:fltVal val="0"/>
                                          </p:val>
                                        </p:tav>
                                        <p:tav tm="100000">
                                          <p:val>
                                            <p:strVal val="#ppt_w"/>
                                          </p:val>
                                        </p:tav>
                                      </p:tavLst>
                                    </p:anim>
                                    <p:anim calcmode="lin" valueType="num">
                                      <p:cBhvr>
                                        <p:cTn id="663" dur="250" fill="hold"/>
                                        <p:tgtEl>
                                          <p:spTgt spid="339"/>
                                        </p:tgtEl>
                                        <p:attrNameLst>
                                          <p:attrName>ppt_h</p:attrName>
                                        </p:attrNameLst>
                                      </p:cBhvr>
                                      <p:tavLst>
                                        <p:tav tm="0">
                                          <p:val>
                                            <p:fltVal val="0"/>
                                          </p:val>
                                        </p:tav>
                                        <p:tav tm="100000">
                                          <p:val>
                                            <p:strVal val="#ppt_h"/>
                                          </p:val>
                                        </p:tav>
                                      </p:tavLst>
                                    </p:anim>
                                    <p:animEffect transition="in" filter="fade">
                                      <p:cBhvr>
                                        <p:cTn id="664" dur="250"/>
                                        <p:tgtEl>
                                          <p:spTgt spid="339"/>
                                        </p:tgtEl>
                                      </p:cBhvr>
                                    </p:animEffect>
                                  </p:childTnLst>
                                </p:cTn>
                              </p:par>
                              <p:par>
                                <p:cTn id="665" presetID="53" presetClass="entr" presetSubtype="16" fill="hold" grpId="0" nodeType="withEffect">
                                  <p:stCondLst>
                                    <p:cond delay="1250"/>
                                  </p:stCondLst>
                                  <p:childTnLst>
                                    <p:set>
                                      <p:cBhvr>
                                        <p:cTn id="666" dur="1" fill="hold">
                                          <p:stCondLst>
                                            <p:cond delay="0"/>
                                          </p:stCondLst>
                                        </p:cTn>
                                        <p:tgtEl>
                                          <p:spTgt spid="343"/>
                                        </p:tgtEl>
                                        <p:attrNameLst>
                                          <p:attrName>style.visibility</p:attrName>
                                        </p:attrNameLst>
                                      </p:cBhvr>
                                      <p:to>
                                        <p:strVal val="visible"/>
                                      </p:to>
                                    </p:set>
                                    <p:anim calcmode="lin" valueType="num">
                                      <p:cBhvr>
                                        <p:cTn id="667" dur="250" fill="hold"/>
                                        <p:tgtEl>
                                          <p:spTgt spid="343"/>
                                        </p:tgtEl>
                                        <p:attrNameLst>
                                          <p:attrName>ppt_w</p:attrName>
                                        </p:attrNameLst>
                                      </p:cBhvr>
                                      <p:tavLst>
                                        <p:tav tm="0">
                                          <p:val>
                                            <p:fltVal val="0"/>
                                          </p:val>
                                        </p:tav>
                                        <p:tav tm="100000">
                                          <p:val>
                                            <p:strVal val="#ppt_w"/>
                                          </p:val>
                                        </p:tav>
                                      </p:tavLst>
                                    </p:anim>
                                    <p:anim calcmode="lin" valueType="num">
                                      <p:cBhvr>
                                        <p:cTn id="668" dur="250" fill="hold"/>
                                        <p:tgtEl>
                                          <p:spTgt spid="343"/>
                                        </p:tgtEl>
                                        <p:attrNameLst>
                                          <p:attrName>ppt_h</p:attrName>
                                        </p:attrNameLst>
                                      </p:cBhvr>
                                      <p:tavLst>
                                        <p:tav tm="0">
                                          <p:val>
                                            <p:fltVal val="0"/>
                                          </p:val>
                                        </p:tav>
                                        <p:tav tm="100000">
                                          <p:val>
                                            <p:strVal val="#ppt_h"/>
                                          </p:val>
                                        </p:tav>
                                      </p:tavLst>
                                    </p:anim>
                                    <p:animEffect transition="in" filter="fade">
                                      <p:cBhvr>
                                        <p:cTn id="669" dur="250"/>
                                        <p:tgtEl>
                                          <p:spTgt spid="343"/>
                                        </p:tgtEl>
                                      </p:cBhvr>
                                    </p:animEffect>
                                  </p:childTnLst>
                                </p:cTn>
                              </p:par>
                              <p:par>
                                <p:cTn id="670" presetID="53" presetClass="entr" presetSubtype="16" fill="hold" grpId="0" nodeType="withEffect">
                                  <p:stCondLst>
                                    <p:cond delay="700"/>
                                  </p:stCondLst>
                                  <p:childTnLst>
                                    <p:set>
                                      <p:cBhvr>
                                        <p:cTn id="671" dur="1" fill="hold">
                                          <p:stCondLst>
                                            <p:cond delay="0"/>
                                          </p:stCondLst>
                                        </p:cTn>
                                        <p:tgtEl>
                                          <p:spTgt spid="344"/>
                                        </p:tgtEl>
                                        <p:attrNameLst>
                                          <p:attrName>style.visibility</p:attrName>
                                        </p:attrNameLst>
                                      </p:cBhvr>
                                      <p:to>
                                        <p:strVal val="visible"/>
                                      </p:to>
                                    </p:set>
                                    <p:anim calcmode="lin" valueType="num">
                                      <p:cBhvr>
                                        <p:cTn id="672" dur="250" fill="hold"/>
                                        <p:tgtEl>
                                          <p:spTgt spid="344"/>
                                        </p:tgtEl>
                                        <p:attrNameLst>
                                          <p:attrName>ppt_w</p:attrName>
                                        </p:attrNameLst>
                                      </p:cBhvr>
                                      <p:tavLst>
                                        <p:tav tm="0">
                                          <p:val>
                                            <p:fltVal val="0"/>
                                          </p:val>
                                        </p:tav>
                                        <p:tav tm="100000">
                                          <p:val>
                                            <p:strVal val="#ppt_w"/>
                                          </p:val>
                                        </p:tav>
                                      </p:tavLst>
                                    </p:anim>
                                    <p:anim calcmode="lin" valueType="num">
                                      <p:cBhvr>
                                        <p:cTn id="673" dur="250" fill="hold"/>
                                        <p:tgtEl>
                                          <p:spTgt spid="344"/>
                                        </p:tgtEl>
                                        <p:attrNameLst>
                                          <p:attrName>ppt_h</p:attrName>
                                        </p:attrNameLst>
                                      </p:cBhvr>
                                      <p:tavLst>
                                        <p:tav tm="0">
                                          <p:val>
                                            <p:fltVal val="0"/>
                                          </p:val>
                                        </p:tav>
                                        <p:tav tm="100000">
                                          <p:val>
                                            <p:strVal val="#ppt_h"/>
                                          </p:val>
                                        </p:tav>
                                      </p:tavLst>
                                    </p:anim>
                                    <p:animEffect transition="in" filter="fade">
                                      <p:cBhvr>
                                        <p:cTn id="674" dur="250"/>
                                        <p:tgtEl>
                                          <p:spTgt spid="344"/>
                                        </p:tgtEl>
                                      </p:cBhvr>
                                    </p:animEffect>
                                  </p:childTnLst>
                                </p:cTn>
                              </p:par>
                              <p:par>
                                <p:cTn id="675" presetID="53" presetClass="entr" presetSubtype="16" fill="hold" grpId="0" nodeType="withEffect">
                                  <p:stCondLst>
                                    <p:cond delay="0"/>
                                  </p:stCondLst>
                                  <p:childTnLst>
                                    <p:set>
                                      <p:cBhvr>
                                        <p:cTn id="676" dur="1" fill="hold">
                                          <p:stCondLst>
                                            <p:cond delay="0"/>
                                          </p:stCondLst>
                                        </p:cTn>
                                        <p:tgtEl>
                                          <p:spTgt spid="345"/>
                                        </p:tgtEl>
                                        <p:attrNameLst>
                                          <p:attrName>style.visibility</p:attrName>
                                        </p:attrNameLst>
                                      </p:cBhvr>
                                      <p:to>
                                        <p:strVal val="visible"/>
                                      </p:to>
                                    </p:set>
                                    <p:anim calcmode="lin" valueType="num">
                                      <p:cBhvr>
                                        <p:cTn id="677" dur="250" fill="hold"/>
                                        <p:tgtEl>
                                          <p:spTgt spid="345"/>
                                        </p:tgtEl>
                                        <p:attrNameLst>
                                          <p:attrName>ppt_w</p:attrName>
                                        </p:attrNameLst>
                                      </p:cBhvr>
                                      <p:tavLst>
                                        <p:tav tm="0">
                                          <p:val>
                                            <p:fltVal val="0"/>
                                          </p:val>
                                        </p:tav>
                                        <p:tav tm="100000">
                                          <p:val>
                                            <p:strVal val="#ppt_w"/>
                                          </p:val>
                                        </p:tav>
                                      </p:tavLst>
                                    </p:anim>
                                    <p:anim calcmode="lin" valueType="num">
                                      <p:cBhvr>
                                        <p:cTn id="678" dur="250" fill="hold"/>
                                        <p:tgtEl>
                                          <p:spTgt spid="345"/>
                                        </p:tgtEl>
                                        <p:attrNameLst>
                                          <p:attrName>ppt_h</p:attrName>
                                        </p:attrNameLst>
                                      </p:cBhvr>
                                      <p:tavLst>
                                        <p:tav tm="0">
                                          <p:val>
                                            <p:fltVal val="0"/>
                                          </p:val>
                                        </p:tav>
                                        <p:tav tm="100000">
                                          <p:val>
                                            <p:strVal val="#ppt_h"/>
                                          </p:val>
                                        </p:tav>
                                      </p:tavLst>
                                    </p:anim>
                                    <p:animEffect transition="in" filter="fade">
                                      <p:cBhvr>
                                        <p:cTn id="679" dur="250"/>
                                        <p:tgtEl>
                                          <p:spTgt spid="345"/>
                                        </p:tgtEl>
                                      </p:cBhvr>
                                    </p:animEffect>
                                  </p:childTnLst>
                                </p:cTn>
                              </p:par>
                              <p:par>
                                <p:cTn id="680" presetID="53" presetClass="entr" presetSubtype="16" fill="hold" grpId="0" nodeType="withEffect">
                                  <p:stCondLst>
                                    <p:cond delay="750"/>
                                  </p:stCondLst>
                                  <p:childTnLst>
                                    <p:set>
                                      <p:cBhvr>
                                        <p:cTn id="681" dur="1" fill="hold">
                                          <p:stCondLst>
                                            <p:cond delay="0"/>
                                          </p:stCondLst>
                                        </p:cTn>
                                        <p:tgtEl>
                                          <p:spTgt spid="346"/>
                                        </p:tgtEl>
                                        <p:attrNameLst>
                                          <p:attrName>style.visibility</p:attrName>
                                        </p:attrNameLst>
                                      </p:cBhvr>
                                      <p:to>
                                        <p:strVal val="visible"/>
                                      </p:to>
                                    </p:set>
                                    <p:anim calcmode="lin" valueType="num">
                                      <p:cBhvr>
                                        <p:cTn id="682" dur="250" fill="hold"/>
                                        <p:tgtEl>
                                          <p:spTgt spid="346"/>
                                        </p:tgtEl>
                                        <p:attrNameLst>
                                          <p:attrName>ppt_w</p:attrName>
                                        </p:attrNameLst>
                                      </p:cBhvr>
                                      <p:tavLst>
                                        <p:tav tm="0">
                                          <p:val>
                                            <p:fltVal val="0"/>
                                          </p:val>
                                        </p:tav>
                                        <p:tav tm="100000">
                                          <p:val>
                                            <p:strVal val="#ppt_w"/>
                                          </p:val>
                                        </p:tav>
                                      </p:tavLst>
                                    </p:anim>
                                    <p:anim calcmode="lin" valueType="num">
                                      <p:cBhvr>
                                        <p:cTn id="683" dur="250" fill="hold"/>
                                        <p:tgtEl>
                                          <p:spTgt spid="346"/>
                                        </p:tgtEl>
                                        <p:attrNameLst>
                                          <p:attrName>ppt_h</p:attrName>
                                        </p:attrNameLst>
                                      </p:cBhvr>
                                      <p:tavLst>
                                        <p:tav tm="0">
                                          <p:val>
                                            <p:fltVal val="0"/>
                                          </p:val>
                                        </p:tav>
                                        <p:tav tm="100000">
                                          <p:val>
                                            <p:strVal val="#ppt_h"/>
                                          </p:val>
                                        </p:tav>
                                      </p:tavLst>
                                    </p:anim>
                                    <p:animEffect transition="in" filter="fade">
                                      <p:cBhvr>
                                        <p:cTn id="684" dur="250"/>
                                        <p:tgtEl>
                                          <p:spTgt spid="346"/>
                                        </p:tgtEl>
                                      </p:cBhvr>
                                    </p:animEffect>
                                  </p:childTnLst>
                                </p:cTn>
                              </p:par>
                              <p:par>
                                <p:cTn id="685" presetID="53" presetClass="entr" presetSubtype="16" fill="hold" grpId="0" nodeType="withEffect">
                                  <p:stCondLst>
                                    <p:cond delay="250"/>
                                  </p:stCondLst>
                                  <p:childTnLst>
                                    <p:set>
                                      <p:cBhvr>
                                        <p:cTn id="686" dur="1" fill="hold">
                                          <p:stCondLst>
                                            <p:cond delay="0"/>
                                          </p:stCondLst>
                                        </p:cTn>
                                        <p:tgtEl>
                                          <p:spTgt spid="347"/>
                                        </p:tgtEl>
                                        <p:attrNameLst>
                                          <p:attrName>style.visibility</p:attrName>
                                        </p:attrNameLst>
                                      </p:cBhvr>
                                      <p:to>
                                        <p:strVal val="visible"/>
                                      </p:to>
                                    </p:set>
                                    <p:anim calcmode="lin" valueType="num">
                                      <p:cBhvr>
                                        <p:cTn id="687" dur="250" fill="hold"/>
                                        <p:tgtEl>
                                          <p:spTgt spid="347"/>
                                        </p:tgtEl>
                                        <p:attrNameLst>
                                          <p:attrName>ppt_w</p:attrName>
                                        </p:attrNameLst>
                                      </p:cBhvr>
                                      <p:tavLst>
                                        <p:tav tm="0">
                                          <p:val>
                                            <p:fltVal val="0"/>
                                          </p:val>
                                        </p:tav>
                                        <p:tav tm="100000">
                                          <p:val>
                                            <p:strVal val="#ppt_w"/>
                                          </p:val>
                                        </p:tav>
                                      </p:tavLst>
                                    </p:anim>
                                    <p:anim calcmode="lin" valueType="num">
                                      <p:cBhvr>
                                        <p:cTn id="688" dur="250" fill="hold"/>
                                        <p:tgtEl>
                                          <p:spTgt spid="347"/>
                                        </p:tgtEl>
                                        <p:attrNameLst>
                                          <p:attrName>ppt_h</p:attrName>
                                        </p:attrNameLst>
                                      </p:cBhvr>
                                      <p:tavLst>
                                        <p:tav tm="0">
                                          <p:val>
                                            <p:fltVal val="0"/>
                                          </p:val>
                                        </p:tav>
                                        <p:tav tm="100000">
                                          <p:val>
                                            <p:strVal val="#ppt_h"/>
                                          </p:val>
                                        </p:tav>
                                      </p:tavLst>
                                    </p:anim>
                                    <p:animEffect transition="in" filter="fade">
                                      <p:cBhvr>
                                        <p:cTn id="689" dur="250"/>
                                        <p:tgtEl>
                                          <p:spTgt spid="347"/>
                                        </p:tgtEl>
                                      </p:cBhvr>
                                    </p:animEffect>
                                  </p:childTnLst>
                                </p:cTn>
                              </p:par>
                              <p:par>
                                <p:cTn id="690" presetID="53" presetClass="entr" presetSubtype="16" fill="hold" grpId="0" nodeType="withEffect">
                                  <p:stCondLst>
                                    <p:cond delay="1250"/>
                                  </p:stCondLst>
                                  <p:childTnLst>
                                    <p:set>
                                      <p:cBhvr>
                                        <p:cTn id="691" dur="1" fill="hold">
                                          <p:stCondLst>
                                            <p:cond delay="0"/>
                                          </p:stCondLst>
                                        </p:cTn>
                                        <p:tgtEl>
                                          <p:spTgt spid="348"/>
                                        </p:tgtEl>
                                        <p:attrNameLst>
                                          <p:attrName>style.visibility</p:attrName>
                                        </p:attrNameLst>
                                      </p:cBhvr>
                                      <p:to>
                                        <p:strVal val="visible"/>
                                      </p:to>
                                    </p:set>
                                    <p:anim calcmode="lin" valueType="num">
                                      <p:cBhvr>
                                        <p:cTn id="692" dur="250" fill="hold"/>
                                        <p:tgtEl>
                                          <p:spTgt spid="348"/>
                                        </p:tgtEl>
                                        <p:attrNameLst>
                                          <p:attrName>ppt_w</p:attrName>
                                        </p:attrNameLst>
                                      </p:cBhvr>
                                      <p:tavLst>
                                        <p:tav tm="0">
                                          <p:val>
                                            <p:fltVal val="0"/>
                                          </p:val>
                                        </p:tav>
                                        <p:tav tm="100000">
                                          <p:val>
                                            <p:strVal val="#ppt_w"/>
                                          </p:val>
                                        </p:tav>
                                      </p:tavLst>
                                    </p:anim>
                                    <p:anim calcmode="lin" valueType="num">
                                      <p:cBhvr>
                                        <p:cTn id="693" dur="250" fill="hold"/>
                                        <p:tgtEl>
                                          <p:spTgt spid="348"/>
                                        </p:tgtEl>
                                        <p:attrNameLst>
                                          <p:attrName>ppt_h</p:attrName>
                                        </p:attrNameLst>
                                      </p:cBhvr>
                                      <p:tavLst>
                                        <p:tav tm="0">
                                          <p:val>
                                            <p:fltVal val="0"/>
                                          </p:val>
                                        </p:tav>
                                        <p:tav tm="100000">
                                          <p:val>
                                            <p:strVal val="#ppt_h"/>
                                          </p:val>
                                        </p:tav>
                                      </p:tavLst>
                                    </p:anim>
                                    <p:animEffect transition="in" filter="fade">
                                      <p:cBhvr>
                                        <p:cTn id="694" dur="250"/>
                                        <p:tgtEl>
                                          <p:spTgt spid="348"/>
                                        </p:tgtEl>
                                      </p:cBhvr>
                                    </p:animEffect>
                                  </p:childTnLst>
                                </p:cTn>
                              </p:par>
                              <p:par>
                                <p:cTn id="695" presetID="53" presetClass="entr" presetSubtype="16" fill="hold" grpId="0" nodeType="withEffect">
                                  <p:stCondLst>
                                    <p:cond delay="800"/>
                                  </p:stCondLst>
                                  <p:childTnLst>
                                    <p:set>
                                      <p:cBhvr>
                                        <p:cTn id="696" dur="1" fill="hold">
                                          <p:stCondLst>
                                            <p:cond delay="0"/>
                                          </p:stCondLst>
                                        </p:cTn>
                                        <p:tgtEl>
                                          <p:spTgt spid="350"/>
                                        </p:tgtEl>
                                        <p:attrNameLst>
                                          <p:attrName>style.visibility</p:attrName>
                                        </p:attrNameLst>
                                      </p:cBhvr>
                                      <p:to>
                                        <p:strVal val="visible"/>
                                      </p:to>
                                    </p:set>
                                    <p:anim calcmode="lin" valueType="num">
                                      <p:cBhvr>
                                        <p:cTn id="697" dur="250" fill="hold"/>
                                        <p:tgtEl>
                                          <p:spTgt spid="350"/>
                                        </p:tgtEl>
                                        <p:attrNameLst>
                                          <p:attrName>ppt_w</p:attrName>
                                        </p:attrNameLst>
                                      </p:cBhvr>
                                      <p:tavLst>
                                        <p:tav tm="0">
                                          <p:val>
                                            <p:fltVal val="0"/>
                                          </p:val>
                                        </p:tav>
                                        <p:tav tm="100000">
                                          <p:val>
                                            <p:strVal val="#ppt_w"/>
                                          </p:val>
                                        </p:tav>
                                      </p:tavLst>
                                    </p:anim>
                                    <p:anim calcmode="lin" valueType="num">
                                      <p:cBhvr>
                                        <p:cTn id="698" dur="250" fill="hold"/>
                                        <p:tgtEl>
                                          <p:spTgt spid="350"/>
                                        </p:tgtEl>
                                        <p:attrNameLst>
                                          <p:attrName>ppt_h</p:attrName>
                                        </p:attrNameLst>
                                      </p:cBhvr>
                                      <p:tavLst>
                                        <p:tav tm="0">
                                          <p:val>
                                            <p:fltVal val="0"/>
                                          </p:val>
                                        </p:tav>
                                        <p:tav tm="100000">
                                          <p:val>
                                            <p:strVal val="#ppt_h"/>
                                          </p:val>
                                        </p:tav>
                                      </p:tavLst>
                                    </p:anim>
                                    <p:animEffect transition="in" filter="fade">
                                      <p:cBhvr>
                                        <p:cTn id="699" dur="250"/>
                                        <p:tgtEl>
                                          <p:spTgt spid="350"/>
                                        </p:tgtEl>
                                      </p:cBhvr>
                                    </p:animEffect>
                                  </p:childTnLst>
                                </p:cTn>
                              </p:par>
                              <p:par>
                                <p:cTn id="700" presetID="53" presetClass="entr" presetSubtype="16" fill="hold" grpId="0" nodeType="withEffect">
                                  <p:stCondLst>
                                    <p:cond delay="1500"/>
                                  </p:stCondLst>
                                  <p:childTnLst>
                                    <p:set>
                                      <p:cBhvr>
                                        <p:cTn id="701" dur="1" fill="hold">
                                          <p:stCondLst>
                                            <p:cond delay="0"/>
                                          </p:stCondLst>
                                        </p:cTn>
                                        <p:tgtEl>
                                          <p:spTgt spid="351"/>
                                        </p:tgtEl>
                                        <p:attrNameLst>
                                          <p:attrName>style.visibility</p:attrName>
                                        </p:attrNameLst>
                                      </p:cBhvr>
                                      <p:to>
                                        <p:strVal val="visible"/>
                                      </p:to>
                                    </p:set>
                                    <p:anim calcmode="lin" valueType="num">
                                      <p:cBhvr>
                                        <p:cTn id="702" dur="250" fill="hold"/>
                                        <p:tgtEl>
                                          <p:spTgt spid="351"/>
                                        </p:tgtEl>
                                        <p:attrNameLst>
                                          <p:attrName>ppt_w</p:attrName>
                                        </p:attrNameLst>
                                      </p:cBhvr>
                                      <p:tavLst>
                                        <p:tav tm="0">
                                          <p:val>
                                            <p:fltVal val="0"/>
                                          </p:val>
                                        </p:tav>
                                        <p:tav tm="100000">
                                          <p:val>
                                            <p:strVal val="#ppt_w"/>
                                          </p:val>
                                        </p:tav>
                                      </p:tavLst>
                                    </p:anim>
                                    <p:anim calcmode="lin" valueType="num">
                                      <p:cBhvr>
                                        <p:cTn id="703" dur="250" fill="hold"/>
                                        <p:tgtEl>
                                          <p:spTgt spid="351"/>
                                        </p:tgtEl>
                                        <p:attrNameLst>
                                          <p:attrName>ppt_h</p:attrName>
                                        </p:attrNameLst>
                                      </p:cBhvr>
                                      <p:tavLst>
                                        <p:tav tm="0">
                                          <p:val>
                                            <p:fltVal val="0"/>
                                          </p:val>
                                        </p:tav>
                                        <p:tav tm="100000">
                                          <p:val>
                                            <p:strVal val="#ppt_h"/>
                                          </p:val>
                                        </p:tav>
                                      </p:tavLst>
                                    </p:anim>
                                    <p:animEffect transition="in" filter="fade">
                                      <p:cBhvr>
                                        <p:cTn id="704" dur="250"/>
                                        <p:tgtEl>
                                          <p:spTgt spid="351"/>
                                        </p:tgtEl>
                                      </p:cBhvr>
                                    </p:animEffect>
                                  </p:childTnLst>
                                </p:cTn>
                              </p:par>
                              <p:par>
                                <p:cTn id="705" presetID="53" presetClass="entr" presetSubtype="16" fill="hold" grpId="0" nodeType="withEffect">
                                  <p:stCondLst>
                                    <p:cond delay="2000"/>
                                  </p:stCondLst>
                                  <p:childTnLst>
                                    <p:set>
                                      <p:cBhvr>
                                        <p:cTn id="706" dur="1" fill="hold">
                                          <p:stCondLst>
                                            <p:cond delay="0"/>
                                          </p:stCondLst>
                                        </p:cTn>
                                        <p:tgtEl>
                                          <p:spTgt spid="352"/>
                                        </p:tgtEl>
                                        <p:attrNameLst>
                                          <p:attrName>style.visibility</p:attrName>
                                        </p:attrNameLst>
                                      </p:cBhvr>
                                      <p:to>
                                        <p:strVal val="visible"/>
                                      </p:to>
                                    </p:set>
                                    <p:anim calcmode="lin" valueType="num">
                                      <p:cBhvr>
                                        <p:cTn id="707" dur="250" fill="hold"/>
                                        <p:tgtEl>
                                          <p:spTgt spid="352"/>
                                        </p:tgtEl>
                                        <p:attrNameLst>
                                          <p:attrName>ppt_w</p:attrName>
                                        </p:attrNameLst>
                                      </p:cBhvr>
                                      <p:tavLst>
                                        <p:tav tm="0">
                                          <p:val>
                                            <p:fltVal val="0"/>
                                          </p:val>
                                        </p:tav>
                                        <p:tav tm="100000">
                                          <p:val>
                                            <p:strVal val="#ppt_w"/>
                                          </p:val>
                                        </p:tav>
                                      </p:tavLst>
                                    </p:anim>
                                    <p:anim calcmode="lin" valueType="num">
                                      <p:cBhvr>
                                        <p:cTn id="708" dur="250" fill="hold"/>
                                        <p:tgtEl>
                                          <p:spTgt spid="352"/>
                                        </p:tgtEl>
                                        <p:attrNameLst>
                                          <p:attrName>ppt_h</p:attrName>
                                        </p:attrNameLst>
                                      </p:cBhvr>
                                      <p:tavLst>
                                        <p:tav tm="0">
                                          <p:val>
                                            <p:fltVal val="0"/>
                                          </p:val>
                                        </p:tav>
                                        <p:tav tm="100000">
                                          <p:val>
                                            <p:strVal val="#ppt_h"/>
                                          </p:val>
                                        </p:tav>
                                      </p:tavLst>
                                    </p:anim>
                                    <p:animEffect transition="in" filter="fade">
                                      <p:cBhvr>
                                        <p:cTn id="709" dur="250"/>
                                        <p:tgtEl>
                                          <p:spTgt spid="352"/>
                                        </p:tgtEl>
                                      </p:cBhvr>
                                    </p:animEffect>
                                  </p:childTnLst>
                                </p:cTn>
                              </p:par>
                              <p:par>
                                <p:cTn id="710" presetID="53" presetClass="entr" presetSubtype="16" fill="hold" grpId="0" nodeType="withEffect">
                                  <p:stCondLst>
                                    <p:cond delay="1500"/>
                                  </p:stCondLst>
                                  <p:childTnLst>
                                    <p:set>
                                      <p:cBhvr>
                                        <p:cTn id="711" dur="1" fill="hold">
                                          <p:stCondLst>
                                            <p:cond delay="0"/>
                                          </p:stCondLst>
                                        </p:cTn>
                                        <p:tgtEl>
                                          <p:spTgt spid="353"/>
                                        </p:tgtEl>
                                        <p:attrNameLst>
                                          <p:attrName>style.visibility</p:attrName>
                                        </p:attrNameLst>
                                      </p:cBhvr>
                                      <p:to>
                                        <p:strVal val="visible"/>
                                      </p:to>
                                    </p:set>
                                    <p:anim calcmode="lin" valueType="num">
                                      <p:cBhvr>
                                        <p:cTn id="712" dur="250" fill="hold"/>
                                        <p:tgtEl>
                                          <p:spTgt spid="353"/>
                                        </p:tgtEl>
                                        <p:attrNameLst>
                                          <p:attrName>ppt_w</p:attrName>
                                        </p:attrNameLst>
                                      </p:cBhvr>
                                      <p:tavLst>
                                        <p:tav tm="0">
                                          <p:val>
                                            <p:fltVal val="0"/>
                                          </p:val>
                                        </p:tav>
                                        <p:tav tm="100000">
                                          <p:val>
                                            <p:strVal val="#ppt_w"/>
                                          </p:val>
                                        </p:tav>
                                      </p:tavLst>
                                    </p:anim>
                                    <p:anim calcmode="lin" valueType="num">
                                      <p:cBhvr>
                                        <p:cTn id="713" dur="250" fill="hold"/>
                                        <p:tgtEl>
                                          <p:spTgt spid="353"/>
                                        </p:tgtEl>
                                        <p:attrNameLst>
                                          <p:attrName>ppt_h</p:attrName>
                                        </p:attrNameLst>
                                      </p:cBhvr>
                                      <p:tavLst>
                                        <p:tav tm="0">
                                          <p:val>
                                            <p:fltVal val="0"/>
                                          </p:val>
                                        </p:tav>
                                        <p:tav tm="100000">
                                          <p:val>
                                            <p:strVal val="#ppt_h"/>
                                          </p:val>
                                        </p:tav>
                                      </p:tavLst>
                                    </p:anim>
                                    <p:animEffect transition="in" filter="fade">
                                      <p:cBhvr>
                                        <p:cTn id="714" dur="250"/>
                                        <p:tgtEl>
                                          <p:spTgt spid="353"/>
                                        </p:tgtEl>
                                      </p:cBhvr>
                                    </p:animEffect>
                                  </p:childTnLst>
                                </p:cTn>
                              </p:par>
                              <p:par>
                                <p:cTn id="715" presetID="53" presetClass="entr" presetSubtype="16" fill="hold" grpId="0" nodeType="withEffect">
                                  <p:stCondLst>
                                    <p:cond delay="2500"/>
                                  </p:stCondLst>
                                  <p:childTnLst>
                                    <p:set>
                                      <p:cBhvr>
                                        <p:cTn id="716" dur="1" fill="hold">
                                          <p:stCondLst>
                                            <p:cond delay="0"/>
                                          </p:stCondLst>
                                        </p:cTn>
                                        <p:tgtEl>
                                          <p:spTgt spid="354"/>
                                        </p:tgtEl>
                                        <p:attrNameLst>
                                          <p:attrName>style.visibility</p:attrName>
                                        </p:attrNameLst>
                                      </p:cBhvr>
                                      <p:to>
                                        <p:strVal val="visible"/>
                                      </p:to>
                                    </p:set>
                                    <p:anim calcmode="lin" valueType="num">
                                      <p:cBhvr>
                                        <p:cTn id="717" dur="250" fill="hold"/>
                                        <p:tgtEl>
                                          <p:spTgt spid="354"/>
                                        </p:tgtEl>
                                        <p:attrNameLst>
                                          <p:attrName>ppt_w</p:attrName>
                                        </p:attrNameLst>
                                      </p:cBhvr>
                                      <p:tavLst>
                                        <p:tav tm="0">
                                          <p:val>
                                            <p:fltVal val="0"/>
                                          </p:val>
                                        </p:tav>
                                        <p:tav tm="100000">
                                          <p:val>
                                            <p:strVal val="#ppt_w"/>
                                          </p:val>
                                        </p:tav>
                                      </p:tavLst>
                                    </p:anim>
                                    <p:anim calcmode="lin" valueType="num">
                                      <p:cBhvr>
                                        <p:cTn id="718" dur="250" fill="hold"/>
                                        <p:tgtEl>
                                          <p:spTgt spid="354"/>
                                        </p:tgtEl>
                                        <p:attrNameLst>
                                          <p:attrName>ppt_h</p:attrName>
                                        </p:attrNameLst>
                                      </p:cBhvr>
                                      <p:tavLst>
                                        <p:tav tm="0">
                                          <p:val>
                                            <p:fltVal val="0"/>
                                          </p:val>
                                        </p:tav>
                                        <p:tav tm="100000">
                                          <p:val>
                                            <p:strVal val="#ppt_h"/>
                                          </p:val>
                                        </p:tav>
                                      </p:tavLst>
                                    </p:anim>
                                    <p:animEffect transition="in" filter="fade">
                                      <p:cBhvr>
                                        <p:cTn id="719" dur="250"/>
                                        <p:tgtEl>
                                          <p:spTgt spid="354"/>
                                        </p:tgtEl>
                                      </p:cBhvr>
                                    </p:animEffect>
                                  </p:childTnLst>
                                </p:cTn>
                              </p:par>
                              <p:par>
                                <p:cTn id="720" presetID="53" presetClass="entr" presetSubtype="16" fill="hold" grpId="0" nodeType="withEffect">
                                  <p:stCondLst>
                                    <p:cond delay="500"/>
                                  </p:stCondLst>
                                  <p:childTnLst>
                                    <p:set>
                                      <p:cBhvr>
                                        <p:cTn id="721" dur="1" fill="hold">
                                          <p:stCondLst>
                                            <p:cond delay="0"/>
                                          </p:stCondLst>
                                        </p:cTn>
                                        <p:tgtEl>
                                          <p:spTgt spid="355"/>
                                        </p:tgtEl>
                                        <p:attrNameLst>
                                          <p:attrName>style.visibility</p:attrName>
                                        </p:attrNameLst>
                                      </p:cBhvr>
                                      <p:to>
                                        <p:strVal val="visible"/>
                                      </p:to>
                                    </p:set>
                                    <p:anim calcmode="lin" valueType="num">
                                      <p:cBhvr>
                                        <p:cTn id="722" dur="250" fill="hold"/>
                                        <p:tgtEl>
                                          <p:spTgt spid="355"/>
                                        </p:tgtEl>
                                        <p:attrNameLst>
                                          <p:attrName>ppt_w</p:attrName>
                                        </p:attrNameLst>
                                      </p:cBhvr>
                                      <p:tavLst>
                                        <p:tav tm="0">
                                          <p:val>
                                            <p:fltVal val="0"/>
                                          </p:val>
                                        </p:tav>
                                        <p:tav tm="100000">
                                          <p:val>
                                            <p:strVal val="#ppt_w"/>
                                          </p:val>
                                        </p:tav>
                                      </p:tavLst>
                                    </p:anim>
                                    <p:anim calcmode="lin" valueType="num">
                                      <p:cBhvr>
                                        <p:cTn id="723" dur="250" fill="hold"/>
                                        <p:tgtEl>
                                          <p:spTgt spid="355"/>
                                        </p:tgtEl>
                                        <p:attrNameLst>
                                          <p:attrName>ppt_h</p:attrName>
                                        </p:attrNameLst>
                                      </p:cBhvr>
                                      <p:tavLst>
                                        <p:tav tm="0">
                                          <p:val>
                                            <p:fltVal val="0"/>
                                          </p:val>
                                        </p:tav>
                                        <p:tav tm="100000">
                                          <p:val>
                                            <p:strVal val="#ppt_h"/>
                                          </p:val>
                                        </p:tav>
                                      </p:tavLst>
                                    </p:anim>
                                    <p:animEffect transition="in" filter="fade">
                                      <p:cBhvr>
                                        <p:cTn id="724" dur="250"/>
                                        <p:tgtEl>
                                          <p:spTgt spid="355"/>
                                        </p:tgtEl>
                                      </p:cBhvr>
                                    </p:animEffect>
                                  </p:childTnLst>
                                </p:cTn>
                              </p:par>
                              <p:par>
                                <p:cTn id="725" presetID="53" presetClass="entr" presetSubtype="16" fill="hold" grpId="0" nodeType="withEffect">
                                  <p:stCondLst>
                                    <p:cond delay="1750"/>
                                  </p:stCondLst>
                                  <p:childTnLst>
                                    <p:set>
                                      <p:cBhvr>
                                        <p:cTn id="726" dur="1" fill="hold">
                                          <p:stCondLst>
                                            <p:cond delay="0"/>
                                          </p:stCondLst>
                                        </p:cTn>
                                        <p:tgtEl>
                                          <p:spTgt spid="359"/>
                                        </p:tgtEl>
                                        <p:attrNameLst>
                                          <p:attrName>style.visibility</p:attrName>
                                        </p:attrNameLst>
                                      </p:cBhvr>
                                      <p:to>
                                        <p:strVal val="visible"/>
                                      </p:to>
                                    </p:set>
                                    <p:anim calcmode="lin" valueType="num">
                                      <p:cBhvr>
                                        <p:cTn id="727" dur="250" fill="hold"/>
                                        <p:tgtEl>
                                          <p:spTgt spid="359"/>
                                        </p:tgtEl>
                                        <p:attrNameLst>
                                          <p:attrName>ppt_w</p:attrName>
                                        </p:attrNameLst>
                                      </p:cBhvr>
                                      <p:tavLst>
                                        <p:tav tm="0">
                                          <p:val>
                                            <p:fltVal val="0"/>
                                          </p:val>
                                        </p:tav>
                                        <p:tav tm="100000">
                                          <p:val>
                                            <p:strVal val="#ppt_w"/>
                                          </p:val>
                                        </p:tav>
                                      </p:tavLst>
                                    </p:anim>
                                    <p:anim calcmode="lin" valueType="num">
                                      <p:cBhvr>
                                        <p:cTn id="728" dur="250" fill="hold"/>
                                        <p:tgtEl>
                                          <p:spTgt spid="359"/>
                                        </p:tgtEl>
                                        <p:attrNameLst>
                                          <p:attrName>ppt_h</p:attrName>
                                        </p:attrNameLst>
                                      </p:cBhvr>
                                      <p:tavLst>
                                        <p:tav tm="0">
                                          <p:val>
                                            <p:fltVal val="0"/>
                                          </p:val>
                                        </p:tav>
                                        <p:tav tm="100000">
                                          <p:val>
                                            <p:strVal val="#ppt_h"/>
                                          </p:val>
                                        </p:tav>
                                      </p:tavLst>
                                    </p:anim>
                                    <p:animEffect transition="in" filter="fade">
                                      <p:cBhvr>
                                        <p:cTn id="729" dur="250"/>
                                        <p:tgtEl>
                                          <p:spTgt spid="359"/>
                                        </p:tgtEl>
                                      </p:cBhvr>
                                    </p:animEffect>
                                  </p:childTnLst>
                                </p:cTn>
                              </p:par>
                              <p:par>
                                <p:cTn id="730" presetID="53" presetClass="entr" presetSubtype="16" fill="hold" grpId="0" nodeType="withEffect">
                                  <p:stCondLst>
                                    <p:cond delay="600"/>
                                  </p:stCondLst>
                                  <p:childTnLst>
                                    <p:set>
                                      <p:cBhvr>
                                        <p:cTn id="731" dur="1" fill="hold">
                                          <p:stCondLst>
                                            <p:cond delay="0"/>
                                          </p:stCondLst>
                                        </p:cTn>
                                        <p:tgtEl>
                                          <p:spTgt spid="360"/>
                                        </p:tgtEl>
                                        <p:attrNameLst>
                                          <p:attrName>style.visibility</p:attrName>
                                        </p:attrNameLst>
                                      </p:cBhvr>
                                      <p:to>
                                        <p:strVal val="visible"/>
                                      </p:to>
                                    </p:set>
                                    <p:anim calcmode="lin" valueType="num">
                                      <p:cBhvr>
                                        <p:cTn id="732" dur="250" fill="hold"/>
                                        <p:tgtEl>
                                          <p:spTgt spid="360"/>
                                        </p:tgtEl>
                                        <p:attrNameLst>
                                          <p:attrName>ppt_w</p:attrName>
                                        </p:attrNameLst>
                                      </p:cBhvr>
                                      <p:tavLst>
                                        <p:tav tm="0">
                                          <p:val>
                                            <p:fltVal val="0"/>
                                          </p:val>
                                        </p:tav>
                                        <p:tav tm="100000">
                                          <p:val>
                                            <p:strVal val="#ppt_w"/>
                                          </p:val>
                                        </p:tav>
                                      </p:tavLst>
                                    </p:anim>
                                    <p:anim calcmode="lin" valueType="num">
                                      <p:cBhvr>
                                        <p:cTn id="733" dur="250" fill="hold"/>
                                        <p:tgtEl>
                                          <p:spTgt spid="360"/>
                                        </p:tgtEl>
                                        <p:attrNameLst>
                                          <p:attrName>ppt_h</p:attrName>
                                        </p:attrNameLst>
                                      </p:cBhvr>
                                      <p:tavLst>
                                        <p:tav tm="0">
                                          <p:val>
                                            <p:fltVal val="0"/>
                                          </p:val>
                                        </p:tav>
                                        <p:tav tm="100000">
                                          <p:val>
                                            <p:strVal val="#ppt_h"/>
                                          </p:val>
                                        </p:tav>
                                      </p:tavLst>
                                    </p:anim>
                                    <p:animEffect transition="in" filter="fade">
                                      <p:cBhvr>
                                        <p:cTn id="734" dur="250"/>
                                        <p:tgtEl>
                                          <p:spTgt spid="360"/>
                                        </p:tgtEl>
                                      </p:cBhvr>
                                    </p:animEffect>
                                  </p:childTnLst>
                                </p:cTn>
                              </p:par>
                              <p:par>
                                <p:cTn id="735" presetID="53" presetClass="entr" presetSubtype="16" fill="hold" grpId="0" nodeType="withEffect">
                                  <p:stCondLst>
                                    <p:cond delay="800"/>
                                  </p:stCondLst>
                                  <p:childTnLst>
                                    <p:set>
                                      <p:cBhvr>
                                        <p:cTn id="736" dur="1" fill="hold">
                                          <p:stCondLst>
                                            <p:cond delay="0"/>
                                          </p:stCondLst>
                                        </p:cTn>
                                        <p:tgtEl>
                                          <p:spTgt spid="361"/>
                                        </p:tgtEl>
                                        <p:attrNameLst>
                                          <p:attrName>style.visibility</p:attrName>
                                        </p:attrNameLst>
                                      </p:cBhvr>
                                      <p:to>
                                        <p:strVal val="visible"/>
                                      </p:to>
                                    </p:set>
                                    <p:anim calcmode="lin" valueType="num">
                                      <p:cBhvr>
                                        <p:cTn id="737" dur="250" fill="hold"/>
                                        <p:tgtEl>
                                          <p:spTgt spid="361"/>
                                        </p:tgtEl>
                                        <p:attrNameLst>
                                          <p:attrName>ppt_w</p:attrName>
                                        </p:attrNameLst>
                                      </p:cBhvr>
                                      <p:tavLst>
                                        <p:tav tm="0">
                                          <p:val>
                                            <p:fltVal val="0"/>
                                          </p:val>
                                        </p:tav>
                                        <p:tav tm="100000">
                                          <p:val>
                                            <p:strVal val="#ppt_w"/>
                                          </p:val>
                                        </p:tav>
                                      </p:tavLst>
                                    </p:anim>
                                    <p:anim calcmode="lin" valueType="num">
                                      <p:cBhvr>
                                        <p:cTn id="738" dur="250" fill="hold"/>
                                        <p:tgtEl>
                                          <p:spTgt spid="361"/>
                                        </p:tgtEl>
                                        <p:attrNameLst>
                                          <p:attrName>ppt_h</p:attrName>
                                        </p:attrNameLst>
                                      </p:cBhvr>
                                      <p:tavLst>
                                        <p:tav tm="0">
                                          <p:val>
                                            <p:fltVal val="0"/>
                                          </p:val>
                                        </p:tav>
                                        <p:tav tm="100000">
                                          <p:val>
                                            <p:strVal val="#ppt_h"/>
                                          </p:val>
                                        </p:tav>
                                      </p:tavLst>
                                    </p:anim>
                                    <p:animEffect transition="in" filter="fade">
                                      <p:cBhvr>
                                        <p:cTn id="739" dur="250"/>
                                        <p:tgtEl>
                                          <p:spTgt spid="361"/>
                                        </p:tgtEl>
                                      </p:cBhvr>
                                    </p:animEffect>
                                  </p:childTnLst>
                                </p:cTn>
                              </p:par>
                              <p:par>
                                <p:cTn id="740" presetID="53" presetClass="entr" presetSubtype="16" fill="hold" grpId="0" nodeType="withEffect">
                                  <p:stCondLst>
                                    <p:cond delay="2250"/>
                                  </p:stCondLst>
                                  <p:childTnLst>
                                    <p:set>
                                      <p:cBhvr>
                                        <p:cTn id="741" dur="1" fill="hold">
                                          <p:stCondLst>
                                            <p:cond delay="0"/>
                                          </p:stCondLst>
                                        </p:cTn>
                                        <p:tgtEl>
                                          <p:spTgt spid="362"/>
                                        </p:tgtEl>
                                        <p:attrNameLst>
                                          <p:attrName>style.visibility</p:attrName>
                                        </p:attrNameLst>
                                      </p:cBhvr>
                                      <p:to>
                                        <p:strVal val="visible"/>
                                      </p:to>
                                    </p:set>
                                    <p:anim calcmode="lin" valueType="num">
                                      <p:cBhvr>
                                        <p:cTn id="742" dur="250" fill="hold"/>
                                        <p:tgtEl>
                                          <p:spTgt spid="362"/>
                                        </p:tgtEl>
                                        <p:attrNameLst>
                                          <p:attrName>ppt_w</p:attrName>
                                        </p:attrNameLst>
                                      </p:cBhvr>
                                      <p:tavLst>
                                        <p:tav tm="0">
                                          <p:val>
                                            <p:fltVal val="0"/>
                                          </p:val>
                                        </p:tav>
                                        <p:tav tm="100000">
                                          <p:val>
                                            <p:strVal val="#ppt_w"/>
                                          </p:val>
                                        </p:tav>
                                      </p:tavLst>
                                    </p:anim>
                                    <p:anim calcmode="lin" valueType="num">
                                      <p:cBhvr>
                                        <p:cTn id="743" dur="250" fill="hold"/>
                                        <p:tgtEl>
                                          <p:spTgt spid="362"/>
                                        </p:tgtEl>
                                        <p:attrNameLst>
                                          <p:attrName>ppt_h</p:attrName>
                                        </p:attrNameLst>
                                      </p:cBhvr>
                                      <p:tavLst>
                                        <p:tav tm="0">
                                          <p:val>
                                            <p:fltVal val="0"/>
                                          </p:val>
                                        </p:tav>
                                        <p:tav tm="100000">
                                          <p:val>
                                            <p:strVal val="#ppt_h"/>
                                          </p:val>
                                        </p:tav>
                                      </p:tavLst>
                                    </p:anim>
                                    <p:animEffect transition="in" filter="fade">
                                      <p:cBhvr>
                                        <p:cTn id="744" dur="250"/>
                                        <p:tgtEl>
                                          <p:spTgt spid="362"/>
                                        </p:tgtEl>
                                      </p:cBhvr>
                                    </p:animEffect>
                                  </p:childTnLst>
                                </p:cTn>
                              </p:par>
                              <p:par>
                                <p:cTn id="745" presetID="53" presetClass="entr" presetSubtype="16" fill="hold" grpId="0" nodeType="withEffect">
                                  <p:stCondLst>
                                    <p:cond delay="1000"/>
                                  </p:stCondLst>
                                  <p:childTnLst>
                                    <p:set>
                                      <p:cBhvr>
                                        <p:cTn id="746" dur="1" fill="hold">
                                          <p:stCondLst>
                                            <p:cond delay="0"/>
                                          </p:stCondLst>
                                        </p:cTn>
                                        <p:tgtEl>
                                          <p:spTgt spid="363"/>
                                        </p:tgtEl>
                                        <p:attrNameLst>
                                          <p:attrName>style.visibility</p:attrName>
                                        </p:attrNameLst>
                                      </p:cBhvr>
                                      <p:to>
                                        <p:strVal val="visible"/>
                                      </p:to>
                                    </p:set>
                                    <p:anim calcmode="lin" valueType="num">
                                      <p:cBhvr>
                                        <p:cTn id="747" dur="250" fill="hold"/>
                                        <p:tgtEl>
                                          <p:spTgt spid="363"/>
                                        </p:tgtEl>
                                        <p:attrNameLst>
                                          <p:attrName>ppt_w</p:attrName>
                                        </p:attrNameLst>
                                      </p:cBhvr>
                                      <p:tavLst>
                                        <p:tav tm="0">
                                          <p:val>
                                            <p:fltVal val="0"/>
                                          </p:val>
                                        </p:tav>
                                        <p:tav tm="100000">
                                          <p:val>
                                            <p:strVal val="#ppt_w"/>
                                          </p:val>
                                        </p:tav>
                                      </p:tavLst>
                                    </p:anim>
                                    <p:anim calcmode="lin" valueType="num">
                                      <p:cBhvr>
                                        <p:cTn id="748" dur="250" fill="hold"/>
                                        <p:tgtEl>
                                          <p:spTgt spid="363"/>
                                        </p:tgtEl>
                                        <p:attrNameLst>
                                          <p:attrName>ppt_h</p:attrName>
                                        </p:attrNameLst>
                                      </p:cBhvr>
                                      <p:tavLst>
                                        <p:tav tm="0">
                                          <p:val>
                                            <p:fltVal val="0"/>
                                          </p:val>
                                        </p:tav>
                                        <p:tav tm="100000">
                                          <p:val>
                                            <p:strVal val="#ppt_h"/>
                                          </p:val>
                                        </p:tav>
                                      </p:tavLst>
                                    </p:anim>
                                    <p:animEffect transition="in" filter="fade">
                                      <p:cBhvr>
                                        <p:cTn id="749" dur="250"/>
                                        <p:tgtEl>
                                          <p:spTgt spid="363"/>
                                        </p:tgtEl>
                                      </p:cBhvr>
                                    </p:animEffect>
                                  </p:childTnLst>
                                </p:cTn>
                              </p:par>
                              <p:par>
                                <p:cTn id="750" presetID="53" presetClass="entr" presetSubtype="16" fill="hold" grpId="0" nodeType="withEffect">
                                  <p:stCondLst>
                                    <p:cond delay="1500"/>
                                  </p:stCondLst>
                                  <p:childTnLst>
                                    <p:set>
                                      <p:cBhvr>
                                        <p:cTn id="751" dur="1" fill="hold">
                                          <p:stCondLst>
                                            <p:cond delay="0"/>
                                          </p:stCondLst>
                                        </p:cTn>
                                        <p:tgtEl>
                                          <p:spTgt spid="364"/>
                                        </p:tgtEl>
                                        <p:attrNameLst>
                                          <p:attrName>style.visibility</p:attrName>
                                        </p:attrNameLst>
                                      </p:cBhvr>
                                      <p:to>
                                        <p:strVal val="visible"/>
                                      </p:to>
                                    </p:set>
                                    <p:anim calcmode="lin" valueType="num">
                                      <p:cBhvr>
                                        <p:cTn id="752" dur="250" fill="hold"/>
                                        <p:tgtEl>
                                          <p:spTgt spid="364"/>
                                        </p:tgtEl>
                                        <p:attrNameLst>
                                          <p:attrName>ppt_w</p:attrName>
                                        </p:attrNameLst>
                                      </p:cBhvr>
                                      <p:tavLst>
                                        <p:tav tm="0">
                                          <p:val>
                                            <p:fltVal val="0"/>
                                          </p:val>
                                        </p:tav>
                                        <p:tav tm="100000">
                                          <p:val>
                                            <p:strVal val="#ppt_w"/>
                                          </p:val>
                                        </p:tav>
                                      </p:tavLst>
                                    </p:anim>
                                    <p:anim calcmode="lin" valueType="num">
                                      <p:cBhvr>
                                        <p:cTn id="753" dur="250" fill="hold"/>
                                        <p:tgtEl>
                                          <p:spTgt spid="364"/>
                                        </p:tgtEl>
                                        <p:attrNameLst>
                                          <p:attrName>ppt_h</p:attrName>
                                        </p:attrNameLst>
                                      </p:cBhvr>
                                      <p:tavLst>
                                        <p:tav tm="0">
                                          <p:val>
                                            <p:fltVal val="0"/>
                                          </p:val>
                                        </p:tav>
                                        <p:tav tm="100000">
                                          <p:val>
                                            <p:strVal val="#ppt_h"/>
                                          </p:val>
                                        </p:tav>
                                      </p:tavLst>
                                    </p:anim>
                                    <p:animEffect transition="in" filter="fade">
                                      <p:cBhvr>
                                        <p:cTn id="754" dur="250"/>
                                        <p:tgtEl>
                                          <p:spTgt spid="364"/>
                                        </p:tgtEl>
                                      </p:cBhvr>
                                    </p:animEffect>
                                  </p:childTnLst>
                                </p:cTn>
                              </p:par>
                              <p:par>
                                <p:cTn id="755" presetID="53" presetClass="entr" presetSubtype="16" fill="hold" grpId="0" nodeType="withEffect">
                                  <p:stCondLst>
                                    <p:cond delay="800"/>
                                  </p:stCondLst>
                                  <p:childTnLst>
                                    <p:set>
                                      <p:cBhvr>
                                        <p:cTn id="756" dur="1" fill="hold">
                                          <p:stCondLst>
                                            <p:cond delay="0"/>
                                          </p:stCondLst>
                                        </p:cTn>
                                        <p:tgtEl>
                                          <p:spTgt spid="368"/>
                                        </p:tgtEl>
                                        <p:attrNameLst>
                                          <p:attrName>style.visibility</p:attrName>
                                        </p:attrNameLst>
                                      </p:cBhvr>
                                      <p:to>
                                        <p:strVal val="visible"/>
                                      </p:to>
                                    </p:set>
                                    <p:anim calcmode="lin" valueType="num">
                                      <p:cBhvr>
                                        <p:cTn id="757" dur="250" fill="hold"/>
                                        <p:tgtEl>
                                          <p:spTgt spid="368"/>
                                        </p:tgtEl>
                                        <p:attrNameLst>
                                          <p:attrName>ppt_w</p:attrName>
                                        </p:attrNameLst>
                                      </p:cBhvr>
                                      <p:tavLst>
                                        <p:tav tm="0">
                                          <p:val>
                                            <p:fltVal val="0"/>
                                          </p:val>
                                        </p:tav>
                                        <p:tav tm="100000">
                                          <p:val>
                                            <p:strVal val="#ppt_w"/>
                                          </p:val>
                                        </p:tav>
                                      </p:tavLst>
                                    </p:anim>
                                    <p:anim calcmode="lin" valueType="num">
                                      <p:cBhvr>
                                        <p:cTn id="758" dur="250" fill="hold"/>
                                        <p:tgtEl>
                                          <p:spTgt spid="368"/>
                                        </p:tgtEl>
                                        <p:attrNameLst>
                                          <p:attrName>ppt_h</p:attrName>
                                        </p:attrNameLst>
                                      </p:cBhvr>
                                      <p:tavLst>
                                        <p:tav tm="0">
                                          <p:val>
                                            <p:fltVal val="0"/>
                                          </p:val>
                                        </p:tav>
                                        <p:tav tm="100000">
                                          <p:val>
                                            <p:strVal val="#ppt_h"/>
                                          </p:val>
                                        </p:tav>
                                      </p:tavLst>
                                    </p:anim>
                                    <p:animEffect transition="in" filter="fade">
                                      <p:cBhvr>
                                        <p:cTn id="759" dur="250"/>
                                        <p:tgtEl>
                                          <p:spTgt spid="368"/>
                                        </p:tgtEl>
                                      </p:cBhvr>
                                    </p:animEffect>
                                  </p:childTnLst>
                                </p:cTn>
                              </p:par>
                              <p:par>
                                <p:cTn id="760" presetID="53" presetClass="entr" presetSubtype="16" fill="hold" grpId="0" nodeType="withEffect">
                                  <p:stCondLst>
                                    <p:cond delay="1500"/>
                                  </p:stCondLst>
                                  <p:childTnLst>
                                    <p:set>
                                      <p:cBhvr>
                                        <p:cTn id="761" dur="1" fill="hold">
                                          <p:stCondLst>
                                            <p:cond delay="0"/>
                                          </p:stCondLst>
                                        </p:cTn>
                                        <p:tgtEl>
                                          <p:spTgt spid="369"/>
                                        </p:tgtEl>
                                        <p:attrNameLst>
                                          <p:attrName>style.visibility</p:attrName>
                                        </p:attrNameLst>
                                      </p:cBhvr>
                                      <p:to>
                                        <p:strVal val="visible"/>
                                      </p:to>
                                    </p:set>
                                    <p:anim calcmode="lin" valueType="num">
                                      <p:cBhvr>
                                        <p:cTn id="762" dur="250" fill="hold"/>
                                        <p:tgtEl>
                                          <p:spTgt spid="369"/>
                                        </p:tgtEl>
                                        <p:attrNameLst>
                                          <p:attrName>ppt_w</p:attrName>
                                        </p:attrNameLst>
                                      </p:cBhvr>
                                      <p:tavLst>
                                        <p:tav tm="0">
                                          <p:val>
                                            <p:fltVal val="0"/>
                                          </p:val>
                                        </p:tav>
                                        <p:tav tm="100000">
                                          <p:val>
                                            <p:strVal val="#ppt_w"/>
                                          </p:val>
                                        </p:tav>
                                      </p:tavLst>
                                    </p:anim>
                                    <p:anim calcmode="lin" valueType="num">
                                      <p:cBhvr>
                                        <p:cTn id="763" dur="250" fill="hold"/>
                                        <p:tgtEl>
                                          <p:spTgt spid="369"/>
                                        </p:tgtEl>
                                        <p:attrNameLst>
                                          <p:attrName>ppt_h</p:attrName>
                                        </p:attrNameLst>
                                      </p:cBhvr>
                                      <p:tavLst>
                                        <p:tav tm="0">
                                          <p:val>
                                            <p:fltVal val="0"/>
                                          </p:val>
                                        </p:tav>
                                        <p:tav tm="100000">
                                          <p:val>
                                            <p:strVal val="#ppt_h"/>
                                          </p:val>
                                        </p:tav>
                                      </p:tavLst>
                                    </p:anim>
                                    <p:animEffect transition="in" filter="fade">
                                      <p:cBhvr>
                                        <p:cTn id="764" dur="250"/>
                                        <p:tgtEl>
                                          <p:spTgt spid="369"/>
                                        </p:tgtEl>
                                      </p:cBhvr>
                                    </p:animEffect>
                                  </p:childTnLst>
                                </p:cTn>
                              </p:par>
                              <p:par>
                                <p:cTn id="765" presetID="53" presetClass="entr" presetSubtype="16" fill="hold" grpId="0" nodeType="withEffect">
                                  <p:stCondLst>
                                    <p:cond delay="750"/>
                                  </p:stCondLst>
                                  <p:childTnLst>
                                    <p:set>
                                      <p:cBhvr>
                                        <p:cTn id="766" dur="1" fill="hold">
                                          <p:stCondLst>
                                            <p:cond delay="0"/>
                                          </p:stCondLst>
                                        </p:cTn>
                                        <p:tgtEl>
                                          <p:spTgt spid="370"/>
                                        </p:tgtEl>
                                        <p:attrNameLst>
                                          <p:attrName>style.visibility</p:attrName>
                                        </p:attrNameLst>
                                      </p:cBhvr>
                                      <p:to>
                                        <p:strVal val="visible"/>
                                      </p:to>
                                    </p:set>
                                    <p:anim calcmode="lin" valueType="num">
                                      <p:cBhvr>
                                        <p:cTn id="767" dur="250" fill="hold"/>
                                        <p:tgtEl>
                                          <p:spTgt spid="370"/>
                                        </p:tgtEl>
                                        <p:attrNameLst>
                                          <p:attrName>ppt_w</p:attrName>
                                        </p:attrNameLst>
                                      </p:cBhvr>
                                      <p:tavLst>
                                        <p:tav tm="0">
                                          <p:val>
                                            <p:fltVal val="0"/>
                                          </p:val>
                                        </p:tav>
                                        <p:tav tm="100000">
                                          <p:val>
                                            <p:strVal val="#ppt_w"/>
                                          </p:val>
                                        </p:tav>
                                      </p:tavLst>
                                    </p:anim>
                                    <p:anim calcmode="lin" valueType="num">
                                      <p:cBhvr>
                                        <p:cTn id="768" dur="250" fill="hold"/>
                                        <p:tgtEl>
                                          <p:spTgt spid="370"/>
                                        </p:tgtEl>
                                        <p:attrNameLst>
                                          <p:attrName>ppt_h</p:attrName>
                                        </p:attrNameLst>
                                      </p:cBhvr>
                                      <p:tavLst>
                                        <p:tav tm="0">
                                          <p:val>
                                            <p:fltVal val="0"/>
                                          </p:val>
                                        </p:tav>
                                        <p:tav tm="100000">
                                          <p:val>
                                            <p:strVal val="#ppt_h"/>
                                          </p:val>
                                        </p:tav>
                                      </p:tavLst>
                                    </p:anim>
                                    <p:animEffect transition="in" filter="fade">
                                      <p:cBhvr>
                                        <p:cTn id="769" dur="250"/>
                                        <p:tgtEl>
                                          <p:spTgt spid="370"/>
                                        </p:tgtEl>
                                      </p:cBhvr>
                                    </p:animEffect>
                                  </p:childTnLst>
                                </p:cTn>
                              </p:par>
                              <p:par>
                                <p:cTn id="770" presetID="53" presetClass="entr" presetSubtype="16" fill="hold" grpId="0" nodeType="withEffect">
                                  <p:stCondLst>
                                    <p:cond delay="1500"/>
                                  </p:stCondLst>
                                  <p:childTnLst>
                                    <p:set>
                                      <p:cBhvr>
                                        <p:cTn id="771" dur="1" fill="hold">
                                          <p:stCondLst>
                                            <p:cond delay="0"/>
                                          </p:stCondLst>
                                        </p:cTn>
                                        <p:tgtEl>
                                          <p:spTgt spid="371"/>
                                        </p:tgtEl>
                                        <p:attrNameLst>
                                          <p:attrName>style.visibility</p:attrName>
                                        </p:attrNameLst>
                                      </p:cBhvr>
                                      <p:to>
                                        <p:strVal val="visible"/>
                                      </p:to>
                                    </p:set>
                                    <p:anim calcmode="lin" valueType="num">
                                      <p:cBhvr>
                                        <p:cTn id="772" dur="250" fill="hold"/>
                                        <p:tgtEl>
                                          <p:spTgt spid="371"/>
                                        </p:tgtEl>
                                        <p:attrNameLst>
                                          <p:attrName>ppt_w</p:attrName>
                                        </p:attrNameLst>
                                      </p:cBhvr>
                                      <p:tavLst>
                                        <p:tav tm="0">
                                          <p:val>
                                            <p:fltVal val="0"/>
                                          </p:val>
                                        </p:tav>
                                        <p:tav tm="100000">
                                          <p:val>
                                            <p:strVal val="#ppt_w"/>
                                          </p:val>
                                        </p:tav>
                                      </p:tavLst>
                                    </p:anim>
                                    <p:anim calcmode="lin" valueType="num">
                                      <p:cBhvr>
                                        <p:cTn id="773" dur="250" fill="hold"/>
                                        <p:tgtEl>
                                          <p:spTgt spid="371"/>
                                        </p:tgtEl>
                                        <p:attrNameLst>
                                          <p:attrName>ppt_h</p:attrName>
                                        </p:attrNameLst>
                                      </p:cBhvr>
                                      <p:tavLst>
                                        <p:tav tm="0">
                                          <p:val>
                                            <p:fltVal val="0"/>
                                          </p:val>
                                        </p:tav>
                                        <p:tav tm="100000">
                                          <p:val>
                                            <p:strVal val="#ppt_h"/>
                                          </p:val>
                                        </p:tav>
                                      </p:tavLst>
                                    </p:anim>
                                    <p:animEffect transition="in" filter="fade">
                                      <p:cBhvr>
                                        <p:cTn id="774" dur="250"/>
                                        <p:tgtEl>
                                          <p:spTgt spid="371"/>
                                        </p:tgtEl>
                                      </p:cBhvr>
                                    </p:animEffect>
                                  </p:childTnLst>
                                </p:cTn>
                              </p:par>
                              <p:par>
                                <p:cTn id="775" presetID="53" presetClass="entr" presetSubtype="16" fill="hold" grpId="0" nodeType="withEffect">
                                  <p:stCondLst>
                                    <p:cond delay="1750"/>
                                  </p:stCondLst>
                                  <p:childTnLst>
                                    <p:set>
                                      <p:cBhvr>
                                        <p:cTn id="776" dur="1" fill="hold">
                                          <p:stCondLst>
                                            <p:cond delay="0"/>
                                          </p:stCondLst>
                                        </p:cTn>
                                        <p:tgtEl>
                                          <p:spTgt spid="372"/>
                                        </p:tgtEl>
                                        <p:attrNameLst>
                                          <p:attrName>style.visibility</p:attrName>
                                        </p:attrNameLst>
                                      </p:cBhvr>
                                      <p:to>
                                        <p:strVal val="visible"/>
                                      </p:to>
                                    </p:set>
                                    <p:anim calcmode="lin" valueType="num">
                                      <p:cBhvr>
                                        <p:cTn id="777" dur="250" fill="hold"/>
                                        <p:tgtEl>
                                          <p:spTgt spid="372"/>
                                        </p:tgtEl>
                                        <p:attrNameLst>
                                          <p:attrName>ppt_w</p:attrName>
                                        </p:attrNameLst>
                                      </p:cBhvr>
                                      <p:tavLst>
                                        <p:tav tm="0">
                                          <p:val>
                                            <p:fltVal val="0"/>
                                          </p:val>
                                        </p:tav>
                                        <p:tav tm="100000">
                                          <p:val>
                                            <p:strVal val="#ppt_w"/>
                                          </p:val>
                                        </p:tav>
                                      </p:tavLst>
                                    </p:anim>
                                    <p:anim calcmode="lin" valueType="num">
                                      <p:cBhvr>
                                        <p:cTn id="778" dur="250" fill="hold"/>
                                        <p:tgtEl>
                                          <p:spTgt spid="372"/>
                                        </p:tgtEl>
                                        <p:attrNameLst>
                                          <p:attrName>ppt_h</p:attrName>
                                        </p:attrNameLst>
                                      </p:cBhvr>
                                      <p:tavLst>
                                        <p:tav tm="0">
                                          <p:val>
                                            <p:fltVal val="0"/>
                                          </p:val>
                                        </p:tav>
                                        <p:tav tm="100000">
                                          <p:val>
                                            <p:strVal val="#ppt_h"/>
                                          </p:val>
                                        </p:tav>
                                      </p:tavLst>
                                    </p:anim>
                                    <p:animEffect transition="in" filter="fade">
                                      <p:cBhvr>
                                        <p:cTn id="779" dur="250"/>
                                        <p:tgtEl>
                                          <p:spTgt spid="372"/>
                                        </p:tgtEl>
                                      </p:cBhvr>
                                    </p:animEffect>
                                  </p:childTnLst>
                                </p:cTn>
                              </p:par>
                              <p:par>
                                <p:cTn id="780" presetID="53" presetClass="entr" presetSubtype="16" fill="hold" grpId="0" nodeType="withEffect">
                                  <p:stCondLst>
                                    <p:cond delay="1400"/>
                                  </p:stCondLst>
                                  <p:childTnLst>
                                    <p:set>
                                      <p:cBhvr>
                                        <p:cTn id="781" dur="1" fill="hold">
                                          <p:stCondLst>
                                            <p:cond delay="0"/>
                                          </p:stCondLst>
                                        </p:cTn>
                                        <p:tgtEl>
                                          <p:spTgt spid="373"/>
                                        </p:tgtEl>
                                        <p:attrNameLst>
                                          <p:attrName>style.visibility</p:attrName>
                                        </p:attrNameLst>
                                      </p:cBhvr>
                                      <p:to>
                                        <p:strVal val="visible"/>
                                      </p:to>
                                    </p:set>
                                    <p:anim calcmode="lin" valueType="num">
                                      <p:cBhvr>
                                        <p:cTn id="782" dur="250" fill="hold"/>
                                        <p:tgtEl>
                                          <p:spTgt spid="373"/>
                                        </p:tgtEl>
                                        <p:attrNameLst>
                                          <p:attrName>ppt_w</p:attrName>
                                        </p:attrNameLst>
                                      </p:cBhvr>
                                      <p:tavLst>
                                        <p:tav tm="0">
                                          <p:val>
                                            <p:fltVal val="0"/>
                                          </p:val>
                                        </p:tav>
                                        <p:tav tm="100000">
                                          <p:val>
                                            <p:strVal val="#ppt_w"/>
                                          </p:val>
                                        </p:tav>
                                      </p:tavLst>
                                    </p:anim>
                                    <p:anim calcmode="lin" valueType="num">
                                      <p:cBhvr>
                                        <p:cTn id="783" dur="250" fill="hold"/>
                                        <p:tgtEl>
                                          <p:spTgt spid="373"/>
                                        </p:tgtEl>
                                        <p:attrNameLst>
                                          <p:attrName>ppt_h</p:attrName>
                                        </p:attrNameLst>
                                      </p:cBhvr>
                                      <p:tavLst>
                                        <p:tav tm="0">
                                          <p:val>
                                            <p:fltVal val="0"/>
                                          </p:val>
                                        </p:tav>
                                        <p:tav tm="100000">
                                          <p:val>
                                            <p:strVal val="#ppt_h"/>
                                          </p:val>
                                        </p:tav>
                                      </p:tavLst>
                                    </p:anim>
                                    <p:animEffect transition="in" filter="fade">
                                      <p:cBhvr>
                                        <p:cTn id="784" dur="250"/>
                                        <p:tgtEl>
                                          <p:spTgt spid="373"/>
                                        </p:tgtEl>
                                      </p:cBhvr>
                                    </p:animEffect>
                                  </p:childTnLst>
                                </p:cTn>
                              </p:par>
                              <p:par>
                                <p:cTn id="785" presetID="53" presetClass="entr" presetSubtype="16" fill="hold" grpId="0" nodeType="withEffect">
                                  <p:stCondLst>
                                    <p:cond delay="600"/>
                                  </p:stCondLst>
                                  <p:childTnLst>
                                    <p:set>
                                      <p:cBhvr>
                                        <p:cTn id="786" dur="1" fill="hold">
                                          <p:stCondLst>
                                            <p:cond delay="0"/>
                                          </p:stCondLst>
                                        </p:cTn>
                                        <p:tgtEl>
                                          <p:spTgt spid="375"/>
                                        </p:tgtEl>
                                        <p:attrNameLst>
                                          <p:attrName>style.visibility</p:attrName>
                                        </p:attrNameLst>
                                      </p:cBhvr>
                                      <p:to>
                                        <p:strVal val="visible"/>
                                      </p:to>
                                    </p:set>
                                    <p:anim calcmode="lin" valueType="num">
                                      <p:cBhvr>
                                        <p:cTn id="787" dur="250" fill="hold"/>
                                        <p:tgtEl>
                                          <p:spTgt spid="375"/>
                                        </p:tgtEl>
                                        <p:attrNameLst>
                                          <p:attrName>ppt_w</p:attrName>
                                        </p:attrNameLst>
                                      </p:cBhvr>
                                      <p:tavLst>
                                        <p:tav tm="0">
                                          <p:val>
                                            <p:fltVal val="0"/>
                                          </p:val>
                                        </p:tav>
                                        <p:tav tm="100000">
                                          <p:val>
                                            <p:strVal val="#ppt_w"/>
                                          </p:val>
                                        </p:tav>
                                      </p:tavLst>
                                    </p:anim>
                                    <p:anim calcmode="lin" valueType="num">
                                      <p:cBhvr>
                                        <p:cTn id="788" dur="250" fill="hold"/>
                                        <p:tgtEl>
                                          <p:spTgt spid="375"/>
                                        </p:tgtEl>
                                        <p:attrNameLst>
                                          <p:attrName>ppt_h</p:attrName>
                                        </p:attrNameLst>
                                      </p:cBhvr>
                                      <p:tavLst>
                                        <p:tav tm="0">
                                          <p:val>
                                            <p:fltVal val="0"/>
                                          </p:val>
                                        </p:tav>
                                        <p:tav tm="100000">
                                          <p:val>
                                            <p:strVal val="#ppt_h"/>
                                          </p:val>
                                        </p:tav>
                                      </p:tavLst>
                                    </p:anim>
                                    <p:animEffect transition="in" filter="fade">
                                      <p:cBhvr>
                                        <p:cTn id="789" dur="250"/>
                                        <p:tgtEl>
                                          <p:spTgt spid="375"/>
                                        </p:tgtEl>
                                      </p:cBhvr>
                                    </p:animEffect>
                                  </p:childTnLst>
                                </p:cTn>
                              </p:par>
                              <p:par>
                                <p:cTn id="790" presetID="53" presetClass="entr" presetSubtype="16" fill="hold" grpId="0" nodeType="withEffect">
                                  <p:stCondLst>
                                    <p:cond delay="1500"/>
                                  </p:stCondLst>
                                  <p:childTnLst>
                                    <p:set>
                                      <p:cBhvr>
                                        <p:cTn id="791" dur="1" fill="hold">
                                          <p:stCondLst>
                                            <p:cond delay="0"/>
                                          </p:stCondLst>
                                        </p:cTn>
                                        <p:tgtEl>
                                          <p:spTgt spid="376"/>
                                        </p:tgtEl>
                                        <p:attrNameLst>
                                          <p:attrName>style.visibility</p:attrName>
                                        </p:attrNameLst>
                                      </p:cBhvr>
                                      <p:to>
                                        <p:strVal val="visible"/>
                                      </p:to>
                                    </p:set>
                                    <p:anim calcmode="lin" valueType="num">
                                      <p:cBhvr>
                                        <p:cTn id="792" dur="250" fill="hold"/>
                                        <p:tgtEl>
                                          <p:spTgt spid="376"/>
                                        </p:tgtEl>
                                        <p:attrNameLst>
                                          <p:attrName>ppt_w</p:attrName>
                                        </p:attrNameLst>
                                      </p:cBhvr>
                                      <p:tavLst>
                                        <p:tav tm="0">
                                          <p:val>
                                            <p:fltVal val="0"/>
                                          </p:val>
                                        </p:tav>
                                        <p:tav tm="100000">
                                          <p:val>
                                            <p:strVal val="#ppt_w"/>
                                          </p:val>
                                        </p:tav>
                                      </p:tavLst>
                                    </p:anim>
                                    <p:anim calcmode="lin" valueType="num">
                                      <p:cBhvr>
                                        <p:cTn id="793" dur="250" fill="hold"/>
                                        <p:tgtEl>
                                          <p:spTgt spid="376"/>
                                        </p:tgtEl>
                                        <p:attrNameLst>
                                          <p:attrName>ppt_h</p:attrName>
                                        </p:attrNameLst>
                                      </p:cBhvr>
                                      <p:tavLst>
                                        <p:tav tm="0">
                                          <p:val>
                                            <p:fltVal val="0"/>
                                          </p:val>
                                        </p:tav>
                                        <p:tav tm="100000">
                                          <p:val>
                                            <p:strVal val="#ppt_h"/>
                                          </p:val>
                                        </p:tav>
                                      </p:tavLst>
                                    </p:anim>
                                    <p:animEffect transition="in" filter="fade">
                                      <p:cBhvr>
                                        <p:cTn id="794" dur="250"/>
                                        <p:tgtEl>
                                          <p:spTgt spid="376"/>
                                        </p:tgtEl>
                                      </p:cBhvr>
                                    </p:animEffect>
                                  </p:childTnLst>
                                </p:cTn>
                              </p:par>
                              <p:par>
                                <p:cTn id="795" presetID="53" presetClass="entr" presetSubtype="16" fill="hold" grpId="0" nodeType="withEffect">
                                  <p:stCondLst>
                                    <p:cond delay="850"/>
                                  </p:stCondLst>
                                  <p:childTnLst>
                                    <p:set>
                                      <p:cBhvr>
                                        <p:cTn id="796" dur="1" fill="hold">
                                          <p:stCondLst>
                                            <p:cond delay="0"/>
                                          </p:stCondLst>
                                        </p:cTn>
                                        <p:tgtEl>
                                          <p:spTgt spid="377"/>
                                        </p:tgtEl>
                                        <p:attrNameLst>
                                          <p:attrName>style.visibility</p:attrName>
                                        </p:attrNameLst>
                                      </p:cBhvr>
                                      <p:to>
                                        <p:strVal val="visible"/>
                                      </p:to>
                                    </p:set>
                                    <p:anim calcmode="lin" valueType="num">
                                      <p:cBhvr>
                                        <p:cTn id="797" dur="250" fill="hold"/>
                                        <p:tgtEl>
                                          <p:spTgt spid="377"/>
                                        </p:tgtEl>
                                        <p:attrNameLst>
                                          <p:attrName>ppt_w</p:attrName>
                                        </p:attrNameLst>
                                      </p:cBhvr>
                                      <p:tavLst>
                                        <p:tav tm="0">
                                          <p:val>
                                            <p:fltVal val="0"/>
                                          </p:val>
                                        </p:tav>
                                        <p:tav tm="100000">
                                          <p:val>
                                            <p:strVal val="#ppt_w"/>
                                          </p:val>
                                        </p:tav>
                                      </p:tavLst>
                                    </p:anim>
                                    <p:anim calcmode="lin" valueType="num">
                                      <p:cBhvr>
                                        <p:cTn id="798" dur="250" fill="hold"/>
                                        <p:tgtEl>
                                          <p:spTgt spid="377"/>
                                        </p:tgtEl>
                                        <p:attrNameLst>
                                          <p:attrName>ppt_h</p:attrName>
                                        </p:attrNameLst>
                                      </p:cBhvr>
                                      <p:tavLst>
                                        <p:tav tm="0">
                                          <p:val>
                                            <p:fltVal val="0"/>
                                          </p:val>
                                        </p:tav>
                                        <p:tav tm="100000">
                                          <p:val>
                                            <p:strVal val="#ppt_h"/>
                                          </p:val>
                                        </p:tav>
                                      </p:tavLst>
                                    </p:anim>
                                    <p:animEffect transition="in" filter="fade">
                                      <p:cBhvr>
                                        <p:cTn id="799" dur="250"/>
                                        <p:tgtEl>
                                          <p:spTgt spid="377"/>
                                        </p:tgtEl>
                                      </p:cBhvr>
                                    </p:animEffect>
                                  </p:childTnLst>
                                </p:cTn>
                              </p:par>
                              <p:par>
                                <p:cTn id="800" presetID="53" presetClass="entr" presetSubtype="16" fill="hold" grpId="0" nodeType="withEffect">
                                  <p:stCondLst>
                                    <p:cond delay="750"/>
                                  </p:stCondLst>
                                  <p:childTnLst>
                                    <p:set>
                                      <p:cBhvr>
                                        <p:cTn id="801" dur="1" fill="hold">
                                          <p:stCondLst>
                                            <p:cond delay="0"/>
                                          </p:stCondLst>
                                        </p:cTn>
                                        <p:tgtEl>
                                          <p:spTgt spid="378"/>
                                        </p:tgtEl>
                                        <p:attrNameLst>
                                          <p:attrName>style.visibility</p:attrName>
                                        </p:attrNameLst>
                                      </p:cBhvr>
                                      <p:to>
                                        <p:strVal val="visible"/>
                                      </p:to>
                                    </p:set>
                                    <p:anim calcmode="lin" valueType="num">
                                      <p:cBhvr>
                                        <p:cTn id="802" dur="250" fill="hold"/>
                                        <p:tgtEl>
                                          <p:spTgt spid="378"/>
                                        </p:tgtEl>
                                        <p:attrNameLst>
                                          <p:attrName>ppt_w</p:attrName>
                                        </p:attrNameLst>
                                      </p:cBhvr>
                                      <p:tavLst>
                                        <p:tav tm="0">
                                          <p:val>
                                            <p:fltVal val="0"/>
                                          </p:val>
                                        </p:tav>
                                        <p:tav tm="100000">
                                          <p:val>
                                            <p:strVal val="#ppt_w"/>
                                          </p:val>
                                        </p:tav>
                                      </p:tavLst>
                                    </p:anim>
                                    <p:anim calcmode="lin" valueType="num">
                                      <p:cBhvr>
                                        <p:cTn id="803" dur="250" fill="hold"/>
                                        <p:tgtEl>
                                          <p:spTgt spid="378"/>
                                        </p:tgtEl>
                                        <p:attrNameLst>
                                          <p:attrName>ppt_h</p:attrName>
                                        </p:attrNameLst>
                                      </p:cBhvr>
                                      <p:tavLst>
                                        <p:tav tm="0">
                                          <p:val>
                                            <p:fltVal val="0"/>
                                          </p:val>
                                        </p:tav>
                                        <p:tav tm="100000">
                                          <p:val>
                                            <p:strVal val="#ppt_h"/>
                                          </p:val>
                                        </p:tav>
                                      </p:tavLst>
                                    </p:anim>
                                    <p:animEffect transition="in" filter="fade">
                                      <p:cBhvr>
                                        <p:cTn id="804" dur="250"/>
                                        <p:tgtEl>
                                          <p:spTgt spid="378"/>
                                        </p:tgtEl>
                                      </p:cBhvr>
                                    </p:animEffect>
                                  </p:childTnLst>
                                </p:cTn>
                              </p:par>
                              <p:par>
                                <p:cTn id="805" presetID="53" presetClass="entr" presetSubtype="16" fill="hold" grpId="0" nodeType="withEffect">
                                  <p:stCondLst>
                                    <p:cond delay="250"/>
                                  </p:stCondLst>
                                  <p:childTnLst>
                                    <p:set>
                                      <p:cBhvr>
                                        <p:cTn id="806" dur="1" fill="hold">
                                          <p:stCondLst>
                                            <p:cond delay="0"/>
                                          </p:stCondLst>
                                        </p:cTn>
                                        <p:tgtEl>
                                          <p:spTgt spid="379"/>
                                        </p:tgtEl>
                                        <p:attrNameLst>
                                          <p:attrName>style.visibility</p:attrName>
                                        </p:attrNameLst>
                                      </p:cBhvr>
                                      <p:to>
                                        <p:strVal val="visible"/>
                                      </p:to>
                                    </p:set>
                                    <p:anim calcmode="lin" valueType="num">
                                      <p:cBhvr>
                                        <p:cTn id="807" dur="250" fill="hold"/>
                                        <p:tgtEl>
                                          <p:spTgt spid="379"/>
                                        </p:tgtEl>
                                        <p:attrNameLst>
                                          <p:attrName>ppt_w</p:attrName>
                                        </p:attrNameLst>
                                      </p:cBhvr>
                                      <p:tavLst>
                                        <p:tav tm="0">
                                          <p:val>
                                            <p:fltVal val="0"/>
                                          </p:val>
                                        </p:tav>
                                        <p:tav tm="100000">
                                          <p:val>
                                            <p:strVal val="#ppt_w"/>
                                          </p:val>
                                        </p:tav>
                                      </p:tavLst>
                                    </p:anim>
                                    <p:anim calcmode="lin" valueType="num">
                                      <p:cBhvr>
                                        <p:cTn id="808" dur="250" fill="hold"/>
                                        <p:tgtEl>
                                          <p:spTgt spid="379"/>
                                        </p:tgtEl>
                                        <p:attrNameLst>
                                          <p:attrName>ppt_h</p:attrName>
                                        </p:attrNameLst>
                                      </p:cBhvr>
                                      <p:tavLst>
                                        <p:tav tm="0">
                                          <p:val>
                                            <p:fltVal val="0"/>
                                          </p:val>
                                        </p:tav>
                                        <p:tav tm="100000">
                                          <p:val>
                                            <p:strVal val="#ppt_h"/>
                                          </p:val>
                                        </p:tav>
                                      </p:tavLst>
                                    </p:anim>
                                    <p:animEffect transition="in" filter="fade">
                                      <p:cBhvr>
                                        <p:cTn id="809" dur="250"/>
                                        <p:tgtEl>
                                          <p:spTgt spid="379"/>
                                        </p:tgtEl>
                                      </p:cBhvr>
                                    </p:animEffect>
                                  </p:childTnLst>
                                </p:cTn>
                              </p:par>
                              <p:par>
                                <p:cTn id="810" presetID="53" presetClass="entr" presetSubtype="16" fill="hold" grpId="0" nodeType="withEffect">
                                  <p:stCondLst>
                                    <p:cond delay="800"/>
                                  </p:stCondLst>
                                  <p:childTnLst>
                                    <p:set>
                                      <p:cBhvr>
                                        <p:cTn id="811" dur="1" fill="hold">
                                          <p:stCondLst>
                                            <p:cond delay="0"/>
                                          </p:stCondLst>
                                        </p:cTn>
                                        <p:tgtEl>
                                          <p:spTgt spid="380"/>
                                        </p:tgtEl>
                                        <p:attrNameLst>
                                          <p:attrName>style.visibility</p:attrName>
                                        </p:attrNameLst>
                                      </p:cBhvr>
                                      <p:to>
                                        <p:strVal val="visible"/>
                                      </p:to>
                                    </p:set>
                                    <p:anim calcmode="lin" valueType="num">
                                      <p:cBhvr>
                                        <p:cTn id="812" dur="250" fill="hold"/>
                                        <p:tgtEl>
                                          <p:spTgt spid="380"/>
                                        </p:tgtEl>
                                        <p:attrNameLst>
                                          <p:attrName>ppt_w</p:attrName>
                                        </p:attrNameLst>
                                      </p:cBhvr>
                                      <p:tavLst>
                                        <p:tav tm="0">
                                          <p:val>
                                            <p:fltVal val="0"/>
                                          </p:val>
                                        </p:tav>
                                        <p:tav tm="100000">
                                          <p:val>
                                            <p:strVal val="#ppt_w"/>
                                          </p:val>
                                        </p:tav>
                                      </p:tavLst>
                                    </p:anim>
                                    <p:anim calcmode="lin" valueType="num">
                                      <p:cBhvr>
                                        <p:cTn id="813" dur="250" fill="hold"/>
                                        <p:tgtEl>
                                          <p:spTgt spid="380"/>
                                        </p:tgtEl>
                                        <p:attrNameLst>
                                          <p:attrName>ppt_h</p:attrName>
                                        </p:attrNameLst>
                                      </p:cBhvr>
                                      <p:tavLst>
                                        <p:tav tm="0">
                                          <p:val>
                                            <p:fltVal val="0"/>
                                          </p:val>
                                        </p:tav>
                                        <p:tav tm="100000">
                                          <p:val>
                                            <p:strVal val="#ppt_h"/>
                                          </p:val>
                                        </p:tav>
                                      </p:tavLst>
                                    </p:anim>
                                    <p:animEffect transition="in" filter="fade">
                                      <p:cBhvr>
                                        <p:cTn id="814" dur="250"/>
                                        <p:tgtEl>
                                          <p:spTgt spid="380"/>
                                        </p:tgtEl>
                                      </p:cBhvr>
                                    </p:animEffect>
                                  </p:childTnLst>
                                </p:cTn>
                              </p:par>
                              <p:par>
                                <p:cTn id="815" presetID="53" presetClass="entr" presetSubtype="16" fill="hold" grpId="0" nodeType="withEffect">
                                  <p:stCondLst>
                                    <p:cond delay="2000"/>
                                  </p:stCondLst>
                                  <p:childTnLst>
                                    <p:set>
                                      <p:cBhvr>
                                        <p:cTn id="816" dur="1" fill="hold">
                                          <p:stCondLst>
                                            <p:cond delay="0"/>
                                          </p:stCondLst>
                                        </p:cTn>
                                        <p:tgtEl>
                                          <p:spTgt spid="383"/>
                                        </p:tgtEl>
                                        <p:attrNameLst>
                                          <p:attrName>style.visibility</p:attrName>
                                        </p:attrNameLst>
                                      </p:cBhvr>
                                      <p:to>
                                        <p:strVal val="visible"/>
                                      </p:to>
                                    </p:set>
                                    <p:anim calcmode="lin" valueType="num">
                                      <p:cBhvr>
                                        <p:cTn id="817" dur="250" fill="hold"/>
                                        <p:tgtEl>
                                          <p:spTgt spid="383"/>
                                        </p:tgtEl>
                                        <p:attrNameLst>
                                          <p:attrName>ppt_w</p:attrName>
                                        </p:attrNameLst>
                                      </p:cBhvr>
                                      <p:tavLst>
                                        <p:tav tm="0">
                                          <p:val>
                                            <p:fltVal val="0"/>
                                          </p:val>
                                        </p:tav>
                                        <p:tav tm="100000">
                                          <p:val>
                                            <p:strVal val="#ppt_w"/>
                                          </p:val>
                                        </p:tav>
                                      </p:tavLst>
                                    </p:anim>
                                    <p:anim calcmode="lin" valueType="num">
                                      <p:cBhvr>
                                        <p:cTn id="818" dur="250" fill="hold"/>
                                        <p:tgtEl>
                                          <p:spTgt spid="383"/>
                                        </p:tgtEl>
                                        <p:attrNameLst>
                                          <p:attrName>ppt_h</p:attrName>
                                        </p:attrNameLst>
                                      </p:cBhvr>
                                      <p:tavLst>
                                        <p:tav tm="0">
                                          <p:val>
                                            <p:fltVal val="0"/>
                                          </p:val>
                                        </p:tav>
                                        <p:tav tm="100000">
                                          <p:val>
                                            <p:strVal val="#ppt_h"/>
                                          </p:val>
                                        </p:tav>
                                      </p:tavLst>
                                    </p:anim>
                                    <p:animEffect transition="in" filter="fade">
                                      <p:cBhvr>
                                        <p:cTn id="819" dur="250"/>
                                        <p:tgtEl>
                                          <p:spTgt spid="383"/>
                                        </p:tgtEl>
                                      </p:cBhvr>
                                    </p:animEffect>
                                  </p:childTnLst>
                                </p:cTn>
                              </p:par>
                              <p:par>
                                <p:cTn id="820" presetID="53" presetClass="entr" presetSubtype="16" fill="hold" grpId="0" nodeType="withEffect">
                                  <p:stCondLst>
                                    <p:cond delay="1500"/>
                                  </p:stCondLst>
                                  <p:childTnLst>
                                    <p:set>
                                      <p:cBhvr>
                                        <p:cTn id="821" dur="1" fill="hold">
                                          <p:stCondLst>
                                            <p:cond delay="0"/>
                                          </p:stCondLst>
                                        </p:cTn>
                                        <p:tgtEl>
                                          <p:spTgt spid="384"/>
                                        </p:tgtEl>
                                        <p:attrNameLst>
                                          <p:attrName>style.visibility</p:attrName>
                                        </p:attrNameLst>
                                      </p:cBhvr>
                                      <p:to>
                                        <p:strVal val="visible"/>
                                      </p:to>
                                    </p:set>
                                    <p:anim calcmode="lin" valueType="num">
                                      <p:cBhvr>
                                        <p:cTn id="822" dur="250" fill="hold"/>
                                        <p:tgtEl>
                                          <p:spTgt spid="384"/>
                                        </p:tgtEl>
                                        <p:attrNameLst>
                                          <p:attrName>ppt_w</p:attrName>
                                        </p:attrNameLst>
                                      </p:cBhvr>
                                      <p:tavLst>
                                        <p:tav tm="0">
                                          <p:val>
                                            <p:fltVal val="0"/>
                                          </p:val>
                                        </p:tav>
                                        <p:tav tm="100000">
                                          <p:val>
                                            <p:strVal val="#ppt_w"/>
                                          </p:val>
                                        </p:tav>
                                      </p:tavLst>
                                    </p:anim>
                                    <p:anim calcmode="lin" valueType="num">
                                      <p:cBhvr>
                                        <p:cTn id="823" dur="250" fill="hold"/>
                                        <p:tgtEl>
                                          <p:spTgt spid="384"/>
                                        </p:tgtEl>
                                        <p:attrNameLst>
                                          <p:attrName>ppt_h</p:attrName>
                                        </p:attrNameLst>
                                      </p:cBhvr>
                                      <p:tavLst>
                                        <p:tav tm="0">
                                          <p:val>
                                            <p:fltVal val="0"/>
                                          </p:val>
                                        </p:tav>
                                        <p:tav tm="100000">
                                          <p:val>
                                            <p:strVal val="#ppt_h"/>
                                          </p:val>
                                        </p:tav>
                                      </p:tavLst>
                                    </p:anim>
                                    <p:animEffect transition="in" filter="fade">
                                      <p:cBhvr>
                                        <p:cTn id="824" dur="250"/>
                                        <p:tgtEl>
                                          <p:spTgt spid="384"/>
                                        </p:tgtEl>
                                      </p:cBhvr>
                                    </p:animEffect>
                                  </p:childTnLst>
                                </p:cTn>
                              </p:par>
                              <p:par>
                                <p:cTn id="825" presetID="53" presetClass="entr" presetSubtype="16" fill="hold" grpId="0" nodeType="withEffect">
                                  <p:stCondLst>
                                    <p:cond delay="2000"/>
                                  </p:stCondLst>
                                  <p:childTnLst>
                                    <p:set>
                                      <p:cBhvr>
                                        <p:cTn id="826" dur="1" fill="hold">
                                          <p:stCondLst>
                                            <p:cond delay="0"/>
                                          </p:stCondLst>
                                        </p:cTn>
                                        <p:tgtEl>
                                          <p:spTgt spid="385"/>
                                        </p:tgtEl>
                                        <p:attrNameLst>
                                          <p:attrName>style.visibility</p:attrName>
                                        </p:attrNameLst>
                                      </p:cBhvr>
                                      <p:to>
                                        <p:strVal val="visible"/>
                                      </p:to>
                                    </p:set>
                                    <p:anim calcmode="lin" valueType="num">
                                      <p:cBhvr>
                                        <p:cTn id="827" dur="250" fill="hold"/>
                                        <p:tgtEl>
                                          <p:spTgt spid="385"/>
                                        </p:tgtEl>
                                        <p:attrNameLst>
                                          <p:attrName>ppt_w</p:attrName>
                                        </p:attrNameLst>
                                      </p:cBhvr>
                                      <p:tavLst>
                                        <p:tav tm="0">
                                          <p:val>
                                            <p:fltVal val="0"/>
                                          </p:val>
                                        </p:tav>
                                        <p:tav tm="100000">
                                          <p:val>
                                            <p:strVal val="#ppt_w"/>
                                          </p:val>
                                        </p:tav>
                                      </p:tavLst>
                                    </p:anim>
                                    <p:anim calcmode="lin" valueType="num">
                                      <p:cBhvr>
                                        <p:cTn id="828" dur="250" fill="hold"/>
                                        <p:tgtEl>
                                          <p:spTgt spid="385"/>
                                        </p:tgtEl>
                                        <p:attrNameLst>
                                          <p:attrName>ppt_h</p:attrName>
                                        </p:attrNameLst>
                                      </p:cBhvr>
                                      <p:tavLst>
                                        <p:tav tm="0">
                                          <p:val>
                                            <p:fltVal val="0"/>
                                          </p:val>
                                        </p:tav>
                                        <p:tav tm="100000">
                                          <p:val>
                                            <p:strVal val="#ppt_h"/>
                                          </p:val>
                                        </p:tav>
                                      </p:tavLst>
                                    </p:anim>
                                    <p:animEffect transition="in" filter="fade">
                                      <p:cBhvr>
                                        <p:cTn id="829" dur="250"/>
                                        <p:tgtEl>
                                          <p:spTgt spid="385"/>
                                        </p:tgtEl>
                                      </p:cBhvr>
                                    </p:animEffect>
                                  </p:childTnLst>
                                </p:cTn>
                              </p:par>
                              <p:par>
                                <p:cTn id="830" presetID="53" presetClass="entr" presetSubtype="16" fill="hold" grpId="0" nodeType="withEffect">
                                  <p:stCondLst>
                                    <p:cond delay="2250"/>
                                  </p:stCondLst>
                                  <p:childTnLst>
                                    <p:set>
                                      <p:cBhvr>
                                        <p:cTn id="831" dur="1" fill="hold">
                                          <p:stCondLst>
                                            <p:cond delay="0"/>
                                          </p:stCondLst>
                                        </p:cTn>
                                        <p:tgtEl>
                                          <p:spTgt spid="386"/>
                                        </p:tgtEl>
                                        <p:attrNameLst>
                                          <p:attrName>style.visibility</p:attrName>
                                        </p:attrNameLst>
                                      </p:cBhvr>
                                      <p:to>
                                        <p:strVal val="visible"/>
                                      </p:to>
                                    </p:set>
                                    <p:anim calcmode="lin" valueType="num">
                                      <p:cBhvr>
                                        <p:cTn id="832" dur="250" fill="hold"/>
                                        <p:tgtEl>
                                          <p:spTgt spid="386"/>
                                        </p:tgtEl>
                                        <p:attrNameLst>
                                          <p:attrName>ppt_w</p:attrName>
                                        </p:attrNameLst>
                                      </p:cBhvr>
                                      <p:tavLst>
                                        <p:tav tm="0">
                                          <p:val>
                                            <p:fltVal val="0"/>
                                          </p:val>
                                        </p:tav>
                                        <p:tav tm="100000">
                                          <p:val>
                                            <p:strVal val="#ppt_w"/>
                                          </p:val>
                                        </p:tav>
                                      </p:tavLst>
                                    </p:anim>
                                    <p:anim calcmode="lin" valueType="num">
                                      <p:cBhvr>
                                        <p:cTn id="833" dur="250" fill="hold"/>
                                        <p:tgtEl>
                                          <p:spTgt spid="386"/>
                                        </p:tgtEl>
                                        <p:attrNameLst>
                                          <p:attrName>ppt_h</p:attrName>
                                        </p:attrNameLst>
                                      </p:cBhvr>
                                      <p:tavLst>
                                        <p:tav tm="0">
                                          <p:val>
                                            <p:fltVal val="0"/>
                                          </p:val>
                                        </p:tav>
                                        <p:tav tm="100000">
                                          <p:val>
                                            <p:strVal val="#ppt_h"/>
                                          </p:val>
                                        </p:tav>
                                      </p:tavLst>
                                    </p:anim>
                                    <p:animEffect transition="in" filter="fade">
                                      <p:cBhvr>
                                        <p:cTn id="834" dur="250"/>
                                        <p:tgtEl>
                                          <p:spTgt spid="386"/>
                                        </p:tgtEl>
                                      </p:cBhvr>
                                    </p:animEffect>
                                  </p:childTnLst>
                                </p:cTn>
                              </p:par>
                              <p:par>
                                <p:cTn id="835" presetID="53" presetClass="entr" presetSubtype="16" fill="hold" grpId="0" nodeType="withEffect">
                                  <p:stCondLst>
                                    <p:cond delay="1500"/>
                                  </p:stCondLst>
                                  <p:childTnLst>
                                    <p:set>
                                      <p:cBhvr>
                                        <p:cTn id="836" dur="1" fill="hold">
                                          <p:stCondLst>
                                            <p:cond delay="0"/>
                                          </p:stCondLst>
                                        </p:cTn>
                                        <p:tgtEl>
                                          <p:spTgt spid="387"/>
                                        </p:tgtEl>
                                        <p:attrNameLst>
                                          <p:attrName>style.visibility</p:attrName>
                                        </p:attrNameLst>
                                      </p:cBhvr>
                                      <p:to>
                                        <p:strVal val="visible"/>
                                      </p:to>
                                    </p:set>
                                    <p:anim calcmode="lin" valueType="num">
                                      <p:cBhvr>
                                        <p:cTn id="837" dur="250" fill="hold"/>
                                        <p:tgtEl>
                                          <p:spTgt spid="387"/>
                                        </p:tgtEl>
                                        <p:attrNameLst>
                                          <p:attrName>ppt_w</p:attrName>
                                        </p:attrNameLst>
                                      </p:cBhvr>
                                      <p:tavLst>
                                        <p:tav tm="0">
                                          <p:val>
                                            <p:fltVal val="0"/>
                                          </p:val>
                                        </p:tav>
                                        <p:tav tm="100000">
                                          <p:val>
                                            <p:strVal val="#ppt_w"/>
                                          </p:val>
                                        </p:tav>
                                      </p:tavLst>
                                    </p:anim>
                                    <p:anim calcmode="lin" valueType="num">
                                      <p:cBhvr>
                                        <p:cTn id="838" dur="250" fill="hold"/>
                                        <p:tgtEl>
                                          <p:spTgt spid="387"/>
                                        </p:tgtEl>
                                        <p:attrNameLst>
                                          <p:attrName>ppt_h</p:attrName>
                                        </p:attrNameLst>
                                      </p:cBhvr>
                                      <p:tavLst>
                                        <p:tav tm="0">
                                          <p:val>
                                            <p:fltVal val="0"/>
                                          </p:val>
                                        </p:tav>
                                        <p:tav tm="100000">
                                          <p:val>
                                            <p:strVal val="#ppt_h"/>
                                          </p:val>
                                        </p:tav>
                                      </p:tavLst>
                                    </p:anim>
                                    <p:animEffect transition="in" filter="fade">
                                      <p:cBhvr>
                                        <p:cTn id="839" dur="250"/>
                                        <p:tgtEl>
                                          <p:spTgt spid="387"/>
                                        </p:tgtEl>
                                      </p:cBhvr>
                                    </p:animEffect>
                                  </p:childTnLst>
                                </p:cTn>
                              </p:par>
                              <p:par>
                                <p:cTn id="840" presetID="53" presetClass="entr" presetSubtype="16" fill="hold" grpId="0" nodeType="withEffect">
                                  <p:stCondLst>
                                    <p:cond delay="1000"/>
                                  </p:stCondLst>
                                  <p:childTnLst>
                                    <p:set>
                                      <p:cBhvr>
                                        <p:cTn id="841" dur="1" fill="hold">
                                          <p:stCondLst>
                                            <p:cond delay="0"/>
                                          </p:stCondLst>
                                        </p:cTn>
                                        <p:tgtEl>
                                          <p:spTgt spid="388"/>
                                        </p:tgtEl>
                                        <p:attrNameLst>
                                          <p:attrName>style.visibility</p:attrName>
                                        </p:attrNameLst>
                                      </p:cBhvr>
                                      <p:to>
                                        <p:strVal val="visible"/>
                                      </p:to>
                                    </p:set>
                                    <p:anim calcmode="lin" valueType="num">
                                      <p:cBhvr>
                                        <p:cTn id="842" dur="250" fill="hold"/>
                                        <p:tgtEl>
                                          <p:spTgt spid="388"/>
                                        </p:tgtEl>
                                        <p:attrNameLst>
                                          <p:attrName>ppt_w</p:attrName>
                                        </p:attrNameLst>
                                      </p:cBhvr>
                                      <p:tavLst>
                                        <p:tav tm="0">
                                          <p:val>
                                            <p:fltVal val="0"/>
                                          </p:val>
                                        </p:tav>
                                        <p:tav tm="100000">
                                          <p:val>
                                            <p:strVal val="#ppt_w"/>
                                          </p:val>
                                        </p:tav>
                                      </p:tavLst>
                                    </p:anim>
                                    <p:anim calcmode="lin" valueType="num">
                                      <p:cBhvr>
                                        <p:cTn id="843" dur="250" fill="hold"/>
                                        <p:tgtEl>
                                          <p:spTgt spid="388"/>
                                        </p:tgtEl>
                                        <p:attrNameLst>
                                          <p:attrName>ppt_h</p:attrName>
                                        </p:attrNameLst>
                                      </p:cBhvr>
                                      <p:tavLst>
                                        <p:tav tm="0">
                                          <p:val>
                                            <p:fltVal val="0"/>
                                          </p:val>
                                        </p:tav>
                                        <p:tav tm="100000">
                                          <p:val>
                                            <p:strVal val="#ppt_h"/>
                                          </p:val>
                                        </p:tav>
                                      </p:tavLst>
                                    </p:anim>
                                    <p:animEffect transition="in" filter="fade">
                                      <p:cBhvr>
                                        <p:cTn id="844" dur="250"/>
                                        <p:tgtEl>
                                          <p:spTgt spid="388"/>
                                        </p:tgtEl>
                                      </p:cBhvr>
                                    </p:animEffect>
                                  </p:childTnLst>
                                </p:cTn>
                              </p:par>
                              <p:par>
                                <p:cTn id="845" presetID="53" presetClass="entr" presetSubtype="16" fill="hold" grpId="0" nodeType="withEffect">
                                  <p:stCondLst>
                                    <p:cond delay="250"/>
                                  </p:stCondLst>
                                  <p:childTnLst>
                                    <p:set>
                                      <p:cBhvr>
                                        <p:cTn id="846" dur="1" fill="hold">
                                          <p:stCondLst>
                                            <p:cond delay="0"/>
                                          </p:stCondLst>
                                        </p:cTn>
                                        <p:tgtEl>
                                          <p:spTgt spid="389"/>
                                        </p:tgtEl>
                                        <p:attrNameLst>
                                          <p:attrName>style.visibility</p:attrName>
                                        </p:attrNameLst>
                                      </p:cBhvr>
                                      <p:to>
                                        <p:strVal val="visible"/>
                                      </p:to>
                                    </p:set>
                                    <p:anim calcmode="lin" valueType="num">
                                      <p:cBhvr>
                                        <p:cTn id="847" dur="250" fill="hold"/>
                                        <p:tgtEl>
                                          <p:spTgt spid="389"/>
                                        </p:tgtEl>
                                        <p:attrNameLst>
                                          <p:attrName>ppt_w</p:attrName>
                                        </p:attrNameLst>
                                      </p:cBhvr>
                                      <p:tavLst>
                                        <p:tav tm="0">
                                          <p:val>
                                            <p:fltVal val="0"/>
                                          </p:val>
                                        </p:tav>
                                        <p:tav tm="100000">
                                          <p:val>
                                            <p:strVal val="#ppt_w"/>
                                          </p:val>
                                        </p:tav>
                                      </p:tavLst>
                                    </p:anim>
                                    <p:anim calcmode="lin" valueType="num">
                                      <p:cBhvr>
                                        <p:cTn id="848" dur="250" fill="hold"/>
                                        <p:tgtEl>
                                          <p:spTgt spid="389"/>
                                        </p:tgtEl>
                                        <p:attrNameLst>
                                          <p:attrName>ppt_h</p:attrName>
                                        </p:attrNameLst>
                                      </p:cBhvr>
                                      <p:tavLst>
                                        <p:tav tm="0">
                                          <p:val>
                                            <p:fltVal val="0"/>
                                          </p:val>
                                        </p:tav>
                                        <p:tav tm="100000">
                                          <p:val>
                                            <p:strVal val="#ppt_h"/>
                                          </p:val>
                                        </p:tav>
                                      </p:tavLst>
                                    </p:anim>
                                    <p:animEffect transition="in" filter="fade">
                                      <p:cBhvr>
                                        <p:cTn id="849" dur="250"/>
                                        <p:tgtEl>
                                          <p:spTgt spid="389"/>
                                        </p:tgtEl>
                                      </p:cBhvr>
                                    </p:animEffect>
                                  </p:childTnLst>
                                </p:cTn>
                              </p:par>
                              <p:par>
                                <p:cTn id="850" presetID="53" presetClass="entr" presetSubtype="16" fill="hold" grpId="0" nodeType="withEffect">
                                  <p:stCondLst>
                                    <p:cond delay="800"/>
                                  </p:stCondLst>
                                  <p:childTnLst>
                                    <p:set>
                                      <p:cBhvr>
                                        <p:cTn id="851" dur="1" fill="hold">
                                          <p:stCondLst>
                                            <p:cond delay="0"/>
                                          </p:stCondLst>
                                        </p:cTn>
                                        <p:tgtEl>
                                          <p:spTgt spid="393"/>
                                        </p:tgtEl>
                                        <p:attrNameLst>
                                          <p:attrName>style.visibility</p:attrName>
                                        </p:attrNameLst>
                                      </p:cBhvr>
                                      <p:to>
                                        <p:strVal val="visible"/>
                                      </p:to>
                                    </p:set>
                                    <p:anim calcmode="lin" valueType="num">
                                      <p:cBhvr>
                                        <p:cTn id="852" dur="250" fill="hold"/>
                                        <p:tgtEl>
                                          <p:spTgt spid="393"/>
                                        </p:tgtEl>
                                        <p:attrNameLst>
                                          <p:attrName>ppt_w</p:attrName>
                                        </p:attrNameLst>
                                      </p:cBhvr>
                                      <p:tavLst>
                                        <p:tav tm="0">
                                          <p:val>
                                            <p:fltVal val="0"/>
                                          </p:val>
                                        </p:tav>
                                        <p:tav tm="100000">
                                          <p:val>
                                            <p:strVal val="#ppt_w"/>
                                          </p:val>
                                        </p:tav>
                                      </p:tavLst>
                                    </p:anim>
                                    <p:anim calcmode="lin" valueType="num">
                                      <p:cBhvr>
                                        <p:cTn id="853" dur="250" fill="hold"/>
                                        <p:tgtEl>
                                          <p:spTgt spid="393"/>
                                        </p:tgtEl>
                                        <p:attrNameLst>
                                          <p:attrName>ppt_h</p:attrName>
                                        </p:attrNameLst>
                                      </p:cBhvr>
                                      <p:tavLst>
                                        <p:tav tm="0">
                                          <p:val>
                                            <p:fltVal val="0"/>
                                          </p:val>
                                        </p:tav>
                                        <p:tav tm="100000">
                                          <p:val>
                                            <p:strVal val="#ppt_h"/>
                                          </p:val>
                                        </p:tav>
                                      </p:tavLst>
                                    </p:anim>
                                    <p:animEffect transition="in" filter="fade">
                                      <p:cBhvr>
                                        <p:cTn id="854" dur="250"/>
                                        <p:tgtEl>
                                          <p:spTgt spid="393"/>
                                        </p:tgtEl>
                                      </p:cBhvr>
                                    </p:animEffect>
                                  </p:childTnLst>
                                </p:cTn>
                              </p:par>
                              <p:par>
                                <p:cTn id="855" presetID="53" presetClass="entr" presetSubtype="16" fill="hold" grpId="0" nodeType="withEffect">
                                  <p:stCondLst>
                                    <p:cond delay="500"/>
                                  </p:stCondLst>
                                  <p:childTnLst>
                                    <p:set>
                                      <p:cBhvr>
                                        <p:cTn id="856" dur="1" fill="hold">
                                          <p:stCondLst>
                                            <p:cond delay="0"/>
                                          </p:stCondLst>
                                        </p:cTn>
                                        <p:tgtEl>
                                          <p:spTgt spid="394"/>
                                        </p:tgtEl>
                                        <p:attrNameLst>
                                          <p:attrName>style.visibility</p:attrName>
                                        </p:attrNameLst>
                                      </p:cBhvr>
                                      <p:to>
                                        <p:strVal val="visible"/>
                                      </p:to>
                                    </p:set>
                                    <p:anim calcmode="lin" valueType="num">
                                      <p:cBhvr>
                                        <p:cTn id="857" dur="250" fill="hold"/>
                                        <p:tgtEl>
                                          <p:spTgt spid="394"/>
                                        </p:tgtEl>
                                        <p:attrNameLst>
                                          <p:attrName>ppt_w</p:attrName>
                                        </p:attrNameLst>
                                      </p:cBhvr>
                                      <p:tavLst>
                                        <p:tav tm="0">
                                          <p:val>
                                            <p:fltVal val="0"/>
                                          </p:val>
                                        </p:tav>
                                        <p:tav tm="100000">
                                          <p:val>
                                            <p:strVal val="#ppt_w"/>
                                          </p:val>
                                        </p:tav>
                                      </p:tavLst>
                                    </p:anim>
                                    <p:anim calcmode="lin" valueType="num">
                                      <p:cBhvr>
                                        <p:cTn id="858" dur="250" fill="hold"/>
                                        <p:tgtEl>
                                          <p:spTgt spid="394"/>
                                        </p:tgtEl>
                                        <p:attrNameLst>
                                          <p:attrName>ppt_h</p:attrName>
                                        </p:attrNameLst>
                                      </p:cBhvr>
                                      <p:tavLst>
                                        <p:tav tm="0">
                                          <p:val>
                                            <p:fltVal val="0"/>
                                          </p:val>
                                        </p:tav>
                                        <p:tav tm="100000">
                                          <p:val>
                                            <p:strVal val="#ppt_h"/>
                                          </p:val>
                                        </p:tav>
                                      </p:tavLst>
                                    </p:anim>
                                    <p:animEffect transition="in" filter="fade">
                                      <p:cBhvr>
                                        <p:cTn id="859" dur="250"/>
                                        <p:tgtEl>
                                          <p:spTgt spid="394"/>
                                        </p:tgtEl>
                                      </p:cBhvr>
                                    </p:animEffect>
                                  </p:childTnLst>
                                </p:cTn>
                              </p:par>
                              <p:par>
                                <p:cTn id="860" presetID="53" presetClass="entr" presetSubtype="16" fill="hold" grpId="0" nodeType="withEffect">
                                  <p:stCondLst>
                                    <p:cond delay="600"/>
                                  </p:stCondLst>
                                  <p:childTnLst>
                                    <p:set>
                                      <p:cBhvr>
                                        <p:cTn id="861" dur="1" fill="hold">
                                          <p:stCondLst>
                                            <p:cond delay="0"/>
                                          </p:stCondLst>
                                        </p:cTn>
                                        <p:tgtEl>
                                          <p:spTgt spid="395"/>
                                        </p:tgtEl>
                                        <p:attrNameLst>
                                          <p:attrName>style.visibility</p:attrName>
                                        </p:attrNameLst>
                                      </p:cBhvr>
                                      <p:to>
                                        <p:strVal val="visible"/>
                                      </p:to>
                                    </p:set>
                                    <p:anim calcmode="lin" valueType="num">
                                      <p:cBhvr>
                                        <p:cTn id="862" dur="250" fill="hold"/>
                                        <p:tgtEl>
                                          <p:spTgt spid="395"/>
                                        </p:tgtEl>
                                        <p:attrNameLst>
                                          <p:attrName>ppt_w</p:attrName>
                                        </p:attrNameLst>
                                      </p:cBhvr>
                                      <p:tavLst>
                                        <p:tav tm="0">
                                          <p:val>
                                            <p:fltVal val="0"/>
                                          </p:val>
                                        </p:tav>
                                        <p:tav tm="100000">
                                          <p:val>
                                            <p:strVal val="#ppt_w"/>
                                          </p:val>
                                        </p:tav>
                                      </p:tavLst>
                                    </p:anim>
                                    <p:anim calcmode="lin" valueType="num">
                                      <p:cBhvr>
                                        <p:cTn id="863" dur="250" fill="hold"/>
                                        <p:tgtEl>
                                          <p:spTgt spid="395"/>
                                        </p:tgtEl>
                                        <p:attrNameLst>
                                          <p:attrName>ppt_h</p:attrName>
                                        </p:attrNameLst>
                                      </p:cBhvr>
                                      <p:tavLst>
                                        <p:tav tm="0">
                                          <p:val>
                                            <p:fltVal val="0"/>
                                          </p:val>
                                        </p:tav>
                                        <p:tav tm="100000">
                                          <p:val>
                                            <p:strVal val="#ppt_h"/>
                                          </p:val>
                                        </p:tav>
                                      </p:tavLst>
                                    </p:anim>
                                    <p:animEffect transition="in" filter="fade">
                                      <p:cBhvr>
                                        <p:cTn id="864" dur="250"/>
                                        <p:tgtEl>
                                          <p:spTgt spid="395"/>
                                        </p:tgtEl>
                                      </p:cBhvr>
                                    </p:animEffect>
                                  </p:childTnLst>
                                </p:cTn>
                              </p:par>
                              <p:par>
                                <p:cTn id="865" presetID="53" presetClass="entr" presetSubtype="16" fill="hold" grpId="0" nodeType="withEffect">
                                  <p:stCondLst>
                                    <p:cond delay="1400"/>
                                  </p:stCondLst>
                                  <p:childTnLst>
                                    <p:set>
                                      <p:cBhvr>
                                        <p:cTn id="866" dur="1" fill="hold">
                                          <p:stCondLst>
                                            <p:cond delay="0"/>
                                          </p:stCondLst>
                                        </p:cTn>
                                        <p:tgtEl>
                                          <p:spTgt spid="396"/>
                                        </p:tgtEl>
                                        <p:attrNameLst>
                                          <p:attrName>style.visibility</p:attrName>
                                        </p:attrNameLst>
                                      </p:cBhvr>
                                      <p:to>
                                        <p:strVal val="visible"/>
                                      </p:to>
                                    </p:set>
                                    <p:anim calcmode="lin" valueType="num">
                                      <p:cBhvr>
                                        <p:cTn id="867" dur="250" fill="hold"/>
                                        <p:tgtEl>
                                          <p:spTgt spid="396"/>
                                        </p:tgtEl>
                                        <p:attrNameLst>
                                          <p:attrName>ppt_w</p:attrName>
                                        </p:attrNameLst>
                                      </p:cBhvr>
                                      <p:tavLst>
                                        <p:tav tm="0">
                                          <p:val>
                                            <p:fltVal val="0"/>
                                          </p:val>
                                        </p:tav>
                                        <p:tav tm="100000">
                                          <p:val>
                                            <p:strVal val="#ppt_w"/>
                                          </p:val>
                                        </p:tav>
                                      </p:tavLst>
                                    </p:anim>
                                    <p:anim calcmode="lin" valueType="num">
                                      <p:cBhvr>
                                        <p:cTn id="868" dur="250" fill="hold"/>
                                        <p:tgtEl>
                                          <p:spTgt spid="396"/>
                                        </p:tgtEl>
                                        <p:attrNameLst>
                                          <p:attrName>ppt_h</p:attrName>
                                        </p:attrNameLst>
                                      </p:cBhvr>
                                      <p:tavLst>
                                        <p:tav tm="0">
                                          <p:val>
                                            <p:fltVal val="0"/>
                                          </p:val>
                                        </p:tav>
                                        <p:tav tm="100000">
                                          <p:val>
                                            <p:strVal val="#ppt_h"/>
                                          </p:val>
                                        </p:tav>
                                      </p:tavLst>
                                    </p:anim>
                                    <p:animEffect transition="in" filter="fade">
                                      <p:cBhvr>
                                        <p:cTn id="869" dur="250"/>
                                        <p:tgtEl>
                                          <p:spTgt spid="396"/>
                                        </p:tgtEl>
                                      </p:cBhvr>
                                    </p:animEffect>
                                  </p:childTnLst>
                                </p:cTn>
                              </p:par>
                              <p:par>
                                <p:cTn id="870" presetID="53" presetClass="entr" presetSubtype="16" fill="hold" grpId="0" nodeType="withEffect">
                                  <p:stCondLst>
                                    <p:cond delay="400"/>
                                  </p:stCondLst>
                                  <p:childTnLst>
                                    <p:set>
                                      <p:cBhvr>
                                        <p:cTn id="871" dur="1" fill="hold">
                                          <p:stCondLst>
                                            <p:cond delay="0"/>
                                          </p:stCondLst>
                                        </p:cTn>
                                        <p:tgtEl>
                                          <p:spTgt spid="397"/>
                                        </p:tgtEl>
                                        <p:attrNameLst>
                                          <p:attrName>style.visibility</p:attrName>
                                        </p:attrNameLst>
                                      </p:cBhvr>
                                      <p:to>
                                        <p:strVal val="visible"/>
                                      </p:to>
                                    </p:set>
                                    <p:anim calcmode="lin" valueType="num">
                                      <p:cBhvr>
                                        <p:cTn id="872" dur="250" fill="hold"/>
                                        <p:tgtEl>
                                          <p:spTgt spid="397"/>
                                        </p:tgtEl>
                                        <p:attrNameLst>
                                          <p:attrName>ppt_w</p:attrName>
                                        </p:attrNameLst>
                                      </p:cBhvr>
                                      <p:tavLst>
                                        <p:tav tm="0">
                                          <p:val>
                                            <p:fltVal val="0"/>
                                          </p:val>
                                        </p:tav>
                                        <p:tav tm="100000">
                                          <p:val>
                                            <p:strVal val="#ppt_w"/>
                                          </p:val>
                                        </p:tav>
                                      </p:tavLst>
                                    </p:anim>
                                    <p:anim calcmode="lin" valueType="num">
                                      <p:cBhvr>
                                        <p:cTn id="873" dur="250" fill="hold"/>
                                        <p:tgtEl>
                                          <p:spTgt spid="397"/>
                                        </p:tgtEl>
                                        <p:attrNameLst>
                                          <p:attrName>ppt_h</p:attrName>
                                        </p:attrNameLst>
                                      </p:cBhvr>
                                      <p:tavLst>
                                        <p:tav tm="0">
                                          <p:val>
                                            <p:fltVal val="0"/>
                                          </p:val>
                                        </p:tav>
                                        <p:tav tm="100000">
                                          <p:val>
                                            <p:strVal val="#ppt_h"/>
                                          </p:val>
                                        </p:tav>
                                      </p:tavLst>
                                    </p:anim>
                                    <p:animEffect transition="in" filter="fade">
                                      <p:cBhvr>
                                        <p:cTn id="874" dur="250"/>
                                        <p:tgtEl>
                                          <p:spTgt spid="397"/>
                                        </p:tgtEl>
                                      </p:cBhvr>
                                    </p:animEffect>
                                  </p:childTnLst>
                                </p:cTn>
                              </p:par>
                              <p:par>
                                <p:cTn id="875" presetID="53" presetClass="entr" presetSubtype="16" fill="hold" grpId="0" nodeType="withEffect">
                                  <p:stCondLst>
                                    <p:cond delay="1750"/>
                                  </p:stCondLst>
                                  <p:childTnLst>
                                    <p:set>
                                      <p:cBhvr>
                                        <p:cTn id="876" dur="1" fill="hold">
                                          <p:stCondLst>
                                            <p:cond delay="0"/>
                                          </p:stCondLst>
                                        </p:cTn>
                                        <p:tgtEl>
                                          <p:spTgt spid="398"/>
                                        </p:tgtEl>
                                        <p:attrNameLst>
                                          <p:attrName>style.visibility</p:attrName>
                                        </p:attrNameLst>
                                      </p:cBhvr>
                                      <p:to>
                                        <p:strVal val="visible"/>
                                      </p:to>
                                    </p:set>
                                    <p:anim calcmode="lin" valueType="num">
                                      <p:cBhvr>
                                        <p:cTn id="877" dur="250" fill="hold"/>
                                        <p:tgtEl>
                                          <p:spTgt spid="398"/>
                                        </p:tgtEl>
                                        <p:attrNameLst>
                                          <p:attrName>ppt_w</p:attrName>
                                        </p:attrNameLst>
                                      </p:cBhvr>
                                      <p:tavLst>
                                        <p:tav tm="0">
                                          <p:val>
                                            <p:fltVal val="0"/>
                                          </p:val>
                                        </p:tav>
                                        <p:tav tm="100000">
                                          <p:val>
                                            <p:strVal val="#ppt_w"/>
                                          </p:val>
                                        </p:tav>
                                      </p:tavLst>
                                    </p:anim>
                                    <p:anim calcmode="lin" valueType="num">
                                      <p:cBhvr>
                                        <p:cTn id="878" dur="250" fill="hold"/>
                                        <p:tgtEl>
                                          <p:spTgt spid="398"/>
                                        </p:tgtEl>
                                        <p:attrNameLst>
                                          <p:attrName>ppt_h</p:attrName>
                                        </p:attrNameLst>
                                      </p:cBhvr>
                                      <p:tavLst>
                                        <p:tav tm="0">
                                          <p:val>
                                            <p:fltVal val="0"/>
                                          </p:val>
                                        </p:tav>
                                        <p:tav tm="100000">
                                          <p:val>
                                            <p:strVal val="#ppt_h"/>
                                          </p:val>
                                        </p:tav>
                                      </p:tavLst>
                                    </p:anim>
                                    <p:animEffect transition="in" filter="fade">
                                      <p:cBhvr>
                                        <p:cTn id="879" dur="250"/>
                                        <p:tgtEl>
                                          <p:spTgt spid="398"/>
                                        </p:tgtEl>
                                      </p:cBhvr>
                                    </p:animEffect>
                                  </p:childTnLst>
                                </p:cTn>
                              </p:par>
                              <p:par>
                                <p:cTn id="880" presetID="53" presetClass="entr" presetSubtype="16" fill="hold" grpId="0" nodeType="withEffect">
                                  <p:stCondLst>
                                    <p:cond delay="2000"/>
                                  </p:stCondLst>
                                  <p:childTnLst>
                                    <p:set>
                                      <p:cBhvr>
                                        <p:cTn id="881" dur="1" fill="hold">
                                          <p:stCondLst>
                                            <p:cond delay="0"/>
                                          </p:stCondLst>
                                        </p:cTn>
                                        <p:tgtEl>
                                          <p:spTgt spid="400"/>
                                        </p:tgtEl>
                                        <p:attrNameLst>
                                          <p:attrName>style.visibility</p:attrName>
                                        </p:attrNameLst>
                                      </p:cBhvr>
                                      <p:to>
                                        <p:strVal val="visible"/>
                                      </p:to>
                                    </p:set>
                                    <p:anim calcmode="lin" valueType="num">
                                      <p:cBhvr>
                                        <p:cTn id="882" dur="250" fill="hold"/>
                                        <p:tgtEl>
                                          <p:spTgt spid="400"/>
                                        </p:tgtEl>
                                        <p:attrNameLst>
                                          <p:attrName>ppt_w</p:attrName>
                                        </p:attrNameLst>
                                      </p:cBhvr>
                                      <p:tavLst>
                                        <p:tav tm="0">
                                          <p:val>
                                            <p:fltVal val="0"/>
                                          </p:val>
                                        </p:tav>
                                        <p:tav tm="100000">
                                          <p:val>
                                            <p:strVal val="#ppt_w"/>
                                          </p:val>
                                        </p:tav>
                                      </p:tavLst>
                                    </p:anim>
                                    <p:anim calcmode="lin" valueType="num">
                                      <p:cBhvr>
                                        <p:cTn id="883" dur="250" fill="hold"/>
                                        <p:tgtEl>
                                          <p:spTgt spid="400"/>
                                        </p:tgtEl>
                                        <p:attrNameLst>
                                          <p:attrName>ppt_h</p:attrName>
                                        </p:attrNameLst>
                                      </p:cBhvr>
                                      <p:tavLst>
                                        <p:tav tm="0">
                                          <p:val>
                                            <p:fltVal val="0"/>
                                          </p:val>
                                        </p:tav>
                                        <p:tav tm="100000">
                                          <p:val>
                                            <p:strVal val="#ppt_h"/>
                                          </p:val>
                                        </p:tav>
                                      </p:tavLst>
                                    </p:anim>
                                    <p:animEffect transition="in" filter="fade">
                                      <p:cBhvr>
                                        <p:cTn id="884" dur="250"/>
                                        <p:tgtEl>
                                          <p:spTgt spid="400"/>
                                        </p:tgtEl>
                                      </p:cBhvr>
                                    </p:animEffect>
                                  </p:childTnLst>
                                </p:cTn>
                              </p:par>
                              <p:par>
                                <p:cTn id="885" presetID="53" presetClass="entr" presetSubtype="16" fill="hold" grpId="0" nodeType="withEffect">
                                  <p:stCondLst>
                                    <p:cond delay="1800"/>
                                  </p:stCondLst>
                                  <p:childTnLst>
                                    <p:set>
                                      <p:cBhvr>
                                        <p:cTn id="886" dur="1" fill="hold">
                                          <p:stCondLst>
                                            <p:cond delay="0"/>
                                          </p:stCondLst>
                                        </p:cTn>
                                        <p:tgtEl>
                                          <p:spTgt spid="401"/>
                                        </p:tgtEl>
                                        <p:attrNameLst>
                                          <p:attrName>style.visibility</p:attrName>
                                        </p:attrNameLst>
                                      </p:cBhvr>
                                      <p:to>
                                        <p:strVal val="visible"/>
                                      </p:to>
                                    </p:set>
                                    <p:anim calcmode="lin" valueType="num">
                                      <p:cBhvr>
                                        <p:cTn id="887" dur="250" fill="hold"/>
                                        <p:tgtEl>
                                          <p:spTgt spid="401"/>
                                        </p:tgtEl>
                                        <p:attrNameLst>
                                          <p:attrName>ppt_w</p:attrName>
                                        </p:attrNameLst>
                                      </p:cBhvr>
                                      <p:tavLst>
                                        <p:tav tm="0">
                                          <p:val>
                                            <p:fltVal val="0"/>
                                          </p:val>
                                        </p:tav>
                                        <p:tav tm="100000">
                                          <p:val>
                                            <p:strVal val="#ppt_w"/>
                                          </p:val>
                                        </p:tav>
                                      </p:tavLst>
                                    </p:anim>
                                    <p:anim calcmode="lin" valueType="num">
                                      <p:cBhvr>
                                        <p:cTn id="888" dur="250" fill="hold"/>
                                        <p:tgtEl>
                                          <p:spTgt spid="401"/>
                                        </p:tgtEl>
                                        <p:attrNameLst>
                                          <p:attrName>ppt_h</p:attrName>
                                        </p:attrNameLst>
                                      </p:cBhvr>
                                      <p:tavLst>
                                        <p:tav tm="0">
                                          <p:val>
                                            <p:fltVal val="0"/>
                                          </p:val>
                                        </p:tav>
                                        <p:tav tm="100000">
                                          <p:val>
                                            <p:strVal val="#ppt_h"/>
                                          </p:val>
                                        </p:tav>
                                      </p:tavLst>
                                    </p:anim>
                                    <p:animEffect transition="in" filter="fade">
                                      <p:cBhvr>
                                        <p:cTn id="889" dur="250"/>
                                        <p:tgtEl>
                                          <p:spTgt spid="401"/>
                                        </p:tgtEl>
                                      </p:cBhvr>
                                    </p:animEffect>
                                  </p:childTnLst>
                                </p:cTn>
                              </p:par>
                              <p:par>
                                <p:cTn id="890" presetID="53" presetClass="entr" presetSubtype="16" fill="hold" grpId="0" nodeType="withEffect">
                                  <p:stCondLst>
                                    <p:cond delay="750"/>
                                  </p:stCondLst>
                                  <p:childTnLst>
                                    <p:set>
                                      <p:cBhvr>
                                        <p:cTn id="891" dur="1" fill="hold">
                                          <p:stCondLst>
                                            <p:cond delay="0"/>
                                          </p:stCondLst>
                                        </p:cTn>
                                        <p:tgtEl>
                                          <p:spTgt spid="402"/>
                                        </p:tgtEl>
                                        <p:attrNameLst>
                                          <p:attrName>style.visibility</p:attrName>
                                        </p:attrNameLst>
                                      </p:cBhvr>
                                      <p:to>
                                        <p:strVal val="visible"/>
                                      </p:to>
                                    </p:set>
                                    <p:anim calcmode="lin" valueType="num">
                                      <p:cBhvr>
                                        <p:cTn id="892" dur="250" fill="hold"/>
                                        <p:tgtEl>
                                          <p:spTgt spid="402"/>
                                        </p:tgtEl>
                                        <p:attrNameLst>
                                          <p:attrName>ppt_w</p:attrName>
                                        </p:attrNameLst>
                                      </p:cBhvr>
                                      <p:tavLst>
                                        <p:tav tm="0">
                                          <p:val>
                                            <p:fltVal val="0"/>
                                          </p:val>
                                        </p:tav>
                                        <p:tav tm="100000">
                                          <p:val>
                                            <p:strVal val="#ppt_w"/>
                                          </p:val>
                                        </p:tav>
                                      </p:tavLst>
                                    </p:anim>
                                    <p:anim calcmode="lin" valueType="num">
                                      <p:cBhvr>
                                        <p:cTn id="893" dur="250" fill="hold"/>
                                        <p:tgtEl>
                                          <p:spTgt spid="402"/>
                                        </p:tgtEl>
                                        <p:attrNameLst>
                                          <p:attrName>ppt_h</p:attrName>
                                        </p:attrNameLst>
                                      </p:cBhvr>
                                      <p:tavLst>
                                        <p:tav tm="0">
                                          <p:val>
                                            <p:fltVal val="0"/>
                                          </p:val>
                                        </p:tav>
                                        <p:tav tm="100000">
                                          <p:val>
                                            <p:strVal val="#ppt_h"/>
                                          </p:val>
                                        </p:tav>
                                      </p:tavLst>
                                    </p:anim>
                                    <p:animEffect transition="in" filter="fade">
                                      <p:cBhvr>
                                        <p:cTn id="894" dur="250"/>
                                        <p:tgtEl>
                                          <p:spTgt spid="402"/>
                                        </p:tgtEl>
                                      </p:cBhvr>
                                    </p:animEffect>
                                  </p:childTnLst>
                                </p:cTn>
                              </p:par>
                              <p:par>
                                <p:cTn id="895" presetID="53" presetClass="entr" presetSubtype="16" fill="hold" grpId="0" nodeType="withEffect">
                                  <p:stCondLst>
                                    <p:cond delay="1500"/>
                                  </p:stCondLst>
                                  <p:childTnLst>
                                    <p:set>
                                      <p:cBhvr>
                                        <p:cTn id="896" dur="1" fill="hold">
                                          <p:stCondLst>
                                            <p:cond delay="0"/>
                                          </p:stCondLst>
                                        </p:cTn>
                                        <p:tgtEl>
                                          <p:spTgt spid="403"/>
                                        </p:tgtEl>
                                        <p:attrNameLst>
                                          <p:attrName>style.visibility</p:attrName>
                                        </p:attrNameLst>
                                      </p:cBhvr>
                                      <p:to>
                                        <p:strVal val="visible"/>
                                      </p:to>
                                    </p:set>
                                    <p:anim calcmode="lin" valueType="num">
                                      <p:cBhvr>
                                        <p:cTn id="897" dur="250" fill="hold"/>
                                        <p:tgtEl>
                                          <p:spTgt spid="403"/>
                                        </p:tgtEl>
                                        <p:attrNameLst>
                                          <p:attrName>ppt_w</p:attrName>
                                        </p:attrNameLst>
                                      </p:cBhvr>
                                      <p:tavLst>
                                        <p:tav tm="0">
                                          <p:val>
                                            <p:fltVal val="0"/>
                                          </p:val>
                                        </p:tav>
                                        <p:tav tm="100000">
                                          <p:val>
                                            <p:strVal val="#ppt_w"/>
                                          </p:val>
                                        </p:tav>
                                      </p:tavLst>
                                    </p:anim>
                                    <p:anim calcmode="lin" valueType="num">
                                      <p:cBhvr>
                                        <p:cTn id="898" dur="250" fill="hold"/>
                                        <p:tgtEl>
                                          <p:spTgt spid="403"/>
                                        </p:tgtEl>
                                        <p:attrNameLst>
                                          <p:attrName>ppt_h</p:attrName>
                                        </p:attrNameLst>
                                      </p:cBhvr>
                                      <p:tavLst>
                                        <p:tav tm="0">
                                          <p:val>
                                            <p:fltVal val="0"/>
                                          </p:val>
                                        </p:tav>
                                        <p:tav tm="100000">
                                          <p:val>
                                            <p:strVal val="#ppt_h"/>
                                          </p:val>
                                        </p:tav>
                                      </p:tavLst>
                                    </p:anim>
                                    <p:animEffect transition="in" filter="fade">
                                      <p:cBhvr>
                                        <p:cTn id="899" dur="250"/>
                                        <p:tgtEl>
                                          <p:spTgt spid="403"/>
                                        </p:tgtEl>
                                      </p:cBhvr>
                                    </p:animEffect>
                                  </p:childTnLst>
                                </p:cTn>
                              </p:par>
                              <p:par>
                                <p:cTn id="900" presetID="53" presetClass="entr" presetSubtype="16" fill="hold" grpId="0" nodeType="withEffect">
                                  <p:stCondLst>
                                    <p:cond delay="1250"/>
                                  </p:stCondLst>
                                  <p:childTnLst>
                                    <p:set>
                                      <p:cBhvr>
                                        <p:cTn id="901" dur="1" fill="hold">
                                          <p:stCondLst>
                                            <p:cond delay="0"/>
                                          </p:stCondLst>
                                        </p:cTn>
                                        <p:tgtEl>
                                          <p:spTgt spid="404"/>
                                        </p:tgtEl>
                                        <p:attrNameLst>
                                          <p:attrName>style.visibility</p:attrName>
                                        </p:attrNameLst>
                                      </p:cBhvr>
                                      <p:to>
                                        <p:strVal val="visible"/>
                                      </p:to>
                                    </p:set>
                                    <p:anim calcmode="lin" valueType="num">
                                      <p:cBhvr>
                                        <p:cTn id="902" dur="250" fill="hold"/>
                                        <p:tgtEl>
                                          <p:spTgt spid="404"/>
                                        </p:tgtEl>
                                        <p:attrNameLst>
                                          <p:attrName>ppt_w</p:attrName>
                                        </p:attrNameLst>
                                      </p:cBhvr>
                                      <p:tavLst>
                                        <p:tav tm="0">
                                          <p:val>
                                            <p:fltVal val="0"/>
                                          </p:val>
                                        </p:tav>
                                        <p:tav tm="100000">
                                          <p:val>
                                            <p:strVal val="#ppt_w"/>
                                          </p:val>
                                        </p:tav>
                                      </p:tavLst>
                                    </p:anim>
                                    <p:anim calcmode="lin" valueType="num">
                                      <p:cBhvr>
                                        <p:cTn id="903" dur="250" fill="hold"/>
                                        <p:tgtEl>
                                          <p:spTgt spid="404"/>
                                        </p:tgtEl>
                                        <p:attrNameLst>
                                          <p:attrName>ppt_h</p:attrName>
                                        </p:attrNameLst>
                                      </p:cBhvr>
                                      <p:tavLst>
                                        <p:tav tm="0">
                                          <p:val>
                                            <p:fltVal val="0"/>
                                          </p:val>
                                        </p:tav>
                                        <p:tav tm="100000">
                                          <p:val>
                                            <p:strVal val="#ppt_h"/>
                                          </p:val>
                                        </p:tav>
                                      </p:tavLst>
                                    </p:anim>
                                    <p:animEffect transition="in" filter="fade">
                                      <p:cBhvr>
                                        <p:cTn id="904" dur="250"/>
                                        <p:tgtEl>
                                          <p:spTgt spid="404"/>
                                        </p:tgtEl>
                                      </p:cBhvr>
                                    </p:animEffect>
                                  </p:childTnLst>
                                </p:cTn>
                              </p:par>
                              <p:par>
                                <p:cTn id="905" presetID="53" presetClass="entr" presetSubtype="16" fill="hold" grpId="0" nodeType="withEffect">
                                  <p:stCondLst>
                                    <p:cond delay="250"/>
                                  </p:stCondLst>
                                  <p:childTnLst>
                                    <p:set>
                                      <p:cBhvr>
                                        <p:cTn id="906" dur="1" fill="hold">
                                          <p:stCondLst>
                                            <p:cond delay="0"/>
                                          </p:stCondLst>
                                        </p:cTn>
                                        <p:tgtEl>
                                          <p:spTgt spid="405"/>
                                        </p:tgtEl>
                                        <p:attrNameLst>
                                          <p:attrName>style.visibility</p:attrName>
                                        </p:attrNameLst>
                                      </p:cBhvr>
                                      <p:to>
                                        <p:strVal val="visible"/>
                                      </p:to>
                                    </p:set>
                                    <p:anim calcmode="lin" valueType="num">
                                      <p:cBhvr>
                                        <p:cTn id="907" dur="250" fill="hold"/>
                                        <p:tgtEl>
                                          <p:spTgt spid="405"/>
                                        </p:tgtEl>
                                        <p:attrNameLst>
                                          <p:attrName>ppt_w</p:attrName>
                                        </p:attrNameLst>
                                      </p:cBhvr>
                                      <p:tavLst>
                                        <p:tav tm="0">
                                          <p:val>
                                            <p:fltVal val="0"/>
                                          </p:val>
                                        </p:tav>
                                        <p:tav tm="100000">
                                          <p:val>
                                            <p:strVal val="#ppt_w"/>
                                          </p:val>
                                        </p:tav>
                                      </p:tavLst>
                                    </p:anim>
                                    <p:anim calcmode="lin" valueType="num">
                                      <p:cBhvr>
                                        <p:cTn id="908" dur="250" fill="hold"/>
                                        <p:tgtEl>
                                          <p:spTgt spid="405"/>
                                        </p:tgtEl>
                                        <p:attrNameLst>
                                          <p:attrName>ppt_h</p:attrName>
                                        </p:attrNameLst>
                                      </p:cBhvr>
                                      <p:tavLst>
                                        <p:tav tm="0">
                                          <p:val>
                                            <p:fltVal val="0"/>
                                          </p:val>
                                        </p:tav>
                                        <p:tav tm="100000">
                                          <p:val>
                                            <p:strVal val="#ppt_h"/>
                                          </p:val>
                                        </p:tav>
                                      </p:tavLst>
                                    </p:anim>
                                    <p:animEffect transition="in" filter="fade">
                                      <p:cBhvr>
                                        <p:cTn id="909" dur="250"/>
                                        <p:tgtEl>
                                          <p:spTgt spid="405"/>
                                        </p:tgtEl>
                                      </p:cBhvr>
                                    </p:animEffect>
                                  </p:childTnLst>
                                </p:cTn>
                              </p:par>
                              <p:par>
                                <p:cTn id="910" presetID="53" presetClass="entr" presetSubtype="16" fill="hold" grpId="0" nodeType="withEffect">
                                  <p:stCondLst>
                                    <p:cond delay="1000"/>
                                  </p:stCondLst>
                                  <p:childTnLst>
                                    <p:set>
                                      <p:cBhvr>
                                        <p:cTn id="911" dur="1" fill="hold">
                                          <p:stCondLst>
                                            <p:cond delay="0"/>
                                          </p:stCondLst>
                                        </p:cTn>
                                        <p:tgtEl>
                                          <p:spTgt spid="407"/>
                                        </p:tgtEl>
                                        <p:attrNameLst>
                                          <p:attrName>style.visibility</p:attrName>
                                        </p:attrNameLst>
                                      </p:cBhvr>
                                      <p:to>
                                        <p:strVal val="visible"/>
                                      </p:to>
                                    </p:set>
                                    <p:anim calcmode="lin" valueType="num">
                                      <p:cBhvr>
                                        <p:cTn id="912" dur="250" fill="hold"/>
                                        <p:tgtEl>
                                          <p:spTgt spid="407"/>
                                        </p:tgtEl>
                                        <p:attrNameLst>
                                          <p:attrName>ppt_w</p:attrName>
                                        </p:attrNameLst>
                                      </p:cBhvr>
                                      <p:tavLst>
                                        <p:tav tm="0">
                                          <p:val>
                                            <p:fltVal val="0"/>
                                          </p:val>
                                        </p:tav>
                                        <p:tav tm="100000">
                                          <p:val>
                                            <p:strVal val="#ppt_w"/>
                                          </p:val>
                                        </p:tav>
                                      </p:tavLst>
                                    </p:anim>
                                    <p:anim calcmode="lin" valueType="num">
                                      <p:cBhvr>
                                        <p:cTn id="913" dur="250" fill="hold"/>
                                        <p:tgtEl>
                                          <p:spTgt spid="407"/>
                                        </p:tgtEl>
                                        <p:attrNameLst>
                                          <p:attrName>ppt_h</p:attrName>
                                        </p:attrNameLst>
                                      </p:cBhvr>
                                      <p:tavLst>
                                        <p:tav tm="0">
                                          <p:val>
                                            <p:fltVal val="0"/>
                                          </p:val>
                                        </p:tav>
                                        <p:tav tm="100000">
                                          <p:val>
                                            <p:strVal val="#ppt_h"/>
                                          </p:val>
                                        </p:tav>
                                      </p:tavLst>
                                    </p:anim>
                                    <p:animEffect transition="in" filter="fade">
                                      <p:cBhvr>
                                        <p:cTn id="914" dur="250"/>
                                        <p:tgtEl>
                                          <p:spTgt spid="407"/>
                                        </p:tgtEl>
                                      </p:cBhvr>
                                    </p:animEffect>
                                  </p:childTnLst>
                                </p:cTn>
                              </p:par>
                              <p:par>
                                <p:cTn id="915" presetID="53" presetClass="entr" presetSubtype="16" fill="hold" grpId="0" nodeType="withEffect">
                                  <p:stCondLst>
                                    <p:cond delay="500"/>
                                  </p:stCondLst>
                                  <p:childTnLst>
                                    <p:set>
                                      <p:cBhvr>
                                        <p:cTn id="916" dur="1" fill="hold">
                                          <p:stCondLst>
                                            <p:cond delay="0"/>
                                          </p:stCondLst>
                                        </p:cTn>
                                        <p:tgtEl>
                                          <p:spTgt spid="408"/>
                                        </p:tgtEl>
                                        <p:attrNameLst>
                                          <p:attrName>style.visibility</p:attrName>
                                        </p:attrNameLst>
                                      </p:cBhvr>
                                      <p:to>
                                        <p:strVal val="visible"/>
                                      </p:to>
                                    </p:set>
                                    <p:anim calcmode="lin" valueType="num">
                                      <p:cBhvr>
                                        <p:cTn id="917" dur="250" fill="hold"/>
                                        <p:tgtEl>
                                          <p:spTgt spid="408"/>
                                        </p:tgtEl>
                                        <p:attrNameLst>
                                          <p:attrName>ppt_w</p:attrName>
                                        </p:attrNameLst>
                                      </p:cBhvr>
                                      <p:tavLst>
                                        <p:tav tm="0">
                                          <p:val>
                                            <p:fltVal val="0"/>
                                          </p:val>
                                        </p:tav>
                                        <p:tav tm="100000">
                                          <p:val>
                                            <p:strVal val="#ppt_w"/>
                                          </p:val>
                                        </p:tav>
                                      </p:tavLst>
                                    </p:anim>
                                    <p:anim calcmode="lin" valueType="num">
                                      <p:cBhvr>
                                        <p:cTn id="918" dur="250" fill="hold"/>
                                        <p:tgtEl>
                                          <p:spTgt spid="408"/>
                                        </p:tgtEl>
                                        <p:attrNameLst>
                                          <p:attrName>ppt_h</p:attrName>
                                        </p:attrNameLst>
                                      </p:cBhvr>
                                      <p:tavLst>
                                        <p:tav tm="0">
                                          <p:val>
                                            <p:fltVal val="0"/>
                                          </p:val>
                                        </p:tav>
                                        <p:tav tm="100000">
                                          <p:val>
                                            <p:strVal val="#ppt_h"/>
                                          </p:val>
                                        </p:tav>
                                      </p:tavLst>
                                    </p:anim>
                                    <p:animEffect transition="in" filter="fade">
                                      <p:cBhvr>
                                        <p:cTn id="919" dur="250"/>
                                        <p:tgtEl>
                                          <p:spTgt spid="408"/>
                                        </p:tgtEl>
                                      </p:cBhvr>
                                    </p:animEffect>
                                  </p:childTnLst>
                                </p:cTn>
                              </p:par>
                              <p:par>
                                <p:cTn id="920" presetID="53" presetClass="entr" presetSubtype="16" fill="hold" grpId="0" nodeType="withEffect">
                                  <p:stCondLst>
                                    <p:cond delay="400"/>
                                  </p:stCondLst>
                                  <p:childTnLst>
                                    <p:set>
                                      <p:cBhvr>
                                        <p:cTn id="921" dur="1" fill="hold">
                                          <p:stCondLst>
                                            <p:cond delay="0"/>
                                          </p:stCondLst>
                                        </p:cTn>
                                        <p:tgtEl>
                                          <p:spTgt spid="409"/>
                                        </p:tgtEl>
                                        <p:attrNameLst>
                                          <p:attrName>style.visibility</p:attrName>
                                        </p:attrNameLst>
                                      </p:cBhvr>
                                      <p:to>
                                        <p:strVal val="visible"/>
                                      </p:to>
                                    </p:set>
                                    <p:anim calcmode="lin" valueType="num">
                                      <p:cBhvr>
                                        <p:cTn id="922" dur="250" fill="hold"/>
                                        <p:tgtEl>
                                          <p:spTgt spid="409"/>
                                        </p:tgtEl>
                                        <p:attrNameLst>
                                          <p:attrName>ppt_w</p:attrName>
                                        </p:attrNameLst>
                                      </p:cBhvr>
                                      <p:tavLst>
                                        <p:tav tm="0">
                                          <p:val>
                                            <p:fltVal val="0"/>
                                          </p:val>
                                        </p:tav>
                                        <p:tav tm="100000">
                                          <p:val>
                                            <p:strVal val="#ppt_w"/>
                                          </p:val>
                                        </p:tav>
                                      </p:tavLst>
                                    </p:anim>
                                    <p:anim calcmode="lin" valueType="num">
                                      <p:cBhvr>
                                        <p:cTn id="923" dur="250" fill="hold"/>
                                        <p:tgtEl>
                                          <p:spTgt spid="409"/>
                                        </p:tgtEl>
                                        <p:attrNameLst>
                                          <p:attrName>ppt_h</p:attrName>
                                        </p:attrNameLst>
                                      </p:cBhvr>
                                      <p:tavLst>
                                        <p:tav tm="0">
                                          <p:val>
                                            <p:fltVal val="0"/>
                                          </p:val>
                                        </p:tav>
                                        <p:tav tm="100000">
                                          <p:val>
                                            <p:strVal val="#ppt_h"/>
                                          </p:val>
                                        </p:tav>
                                      </p:tavLst>
                                    </p:anim>
                                    <p:animEffect transition="in" filter="fade">
                                      <p:cBhvr>
                                        <p:cTn id="924" dur="250"/>
                                        <p:tgtEl>
                                          <p:spTgt spid="409"/>
                                        </p:tgtEl>
                                      </p:cBhvr>
                                    </p:animEffect>
                                  </p:childTnLst>
                                </p:cTn>
                              </p:par>
                              <p:par>
                                <p:cTn id="925" presetID="53" presetClass="entr" presetSubtype="16" fill="hold" grpId="0" nodeType="withEffect">
                                  <p:stCondLst>
                                    <p:cond delay="1000"/>
                                  </p:stCondLst>
                                  <p:childTnLst>
                                    <p:set>
                                      <p:cBhvr>
                                        <p:cTn id="926" dur="1" fill="hold">
                                          <p:stCondLst>
                                            <p:cond delay="0"/>
                                          </p:stCondLst>
                                        </p:cTn>
                                        <p:tgtEl>
                                          <p:spTgt spid="410"/>
                                        </p:tgtEl>
                                        <p:attrNameLst>
                                          <p:attrName>style.visibility</p:attrName>
                                        </p:attrNameLst>
                                      </p:cBhvr>
                                      <p:to>
                                        <p:strVal val="visible"/>
                                      </p:to>
                                    </p:set>
                                    <p:anim calcmode="lin" valueType="num">
                                      <p:cBhvr>
                                        <p:cTn id="927" dur="250" fill="hold"/>
                                        <p:tgtEl>
                                          <p:spTgt spid="410"/>
                                        </p:tgtEl>
                                        <p:attrNameLst>
                                          <p:attrName>ppt_w</p:attrName>
                                        </p:attrNameLst>
                                      </p:cBhvr>
                                      <p:tavLst>
                                        <p:tav tm="0">
                                          <p:val>
                                            <p:fltVal val="0"/>
                                          </p:val>
                                        </p:tav>
                                        <p:tav tm="100000">
                                          <p:val>
                                            <p:strVal val="#ppt_w"/>
                                          </p:val>
                                        </p:tav>
                                      </p:tavLst>
                                    </p:anim>
                                    <p:anim calcmode="lin" valueType="num">
                                      <p:cBhvr>
                                        <p:cTn id="928" dur="250" fill="hold"/>
                                        <p:tgtEl>
                                          <p:spTgt spid="410"/>
                                        </p:tgtEl>
                                        <p:attrNameLst>
                                          <p:attrName>ppt_h</p:attrName>
                                        </p:attrNameLst>
                                      </p:cBhvr>
                                      <p:tavLst>
                                        <p:tav tm="0">
                                          <p:val>
                                            <p:fltVal val="0"/>
                                          </p:val>
                                        </p:tav>
                                        <p:tav tm="100000">
                                          <p:val>
                                            <p:strVal val="#ppt_h"/>
                                          </p:val>
                                        </p:tav>
                                      </p:tavLst>
                                    </p:anim>
                                    <p:animEffect transition="in" filter="fade">
                                      <p:cBhvr>
                                        <p:cTn id="929" dur="250"/>
                                        <p:tgtEl>
                                          <p:spTgt spid="410"/>
                                        </p:tgtEl>
                                      </p:cBhvr>
                                    </p:animEffect>
                                  </p:childTnLst>
                                </p:cTn>
                              </p:par>
                              <p:par>
                                <p:cTn id="930" presetID="53" presetClass="entr" presetSubtype="16" fill="hold" grpId="0" nodeType="withEffect">
                                  <p:stCondLst>
                                    <p:cond delay="750"/>
                                  </p:stCondLst>
                                  <p:childTnLst>
                                    <p:set>
                                      <p:cBhvr>
                                        <p:cTn id="931" dur="1" fill="hold">
                                          <p:stCondLst>
                                            <p:cond delay="0"/>
                                          </p:stCondLst>
                                        </p:cTn>
                                        <p:tgtEl>
                                          <p:spTgt spid="411"/>
                                        </p:tgtEl>
                                        <p:attrNameLst>
                                          <p:attrName>style.visibility</p:attrName>
                                        </p:attrNameLst>
                                      </p:cBhvr>
                                      <p:to>
                                        <p:strVal val="visible"/>
                                      </p:to>
                                    </p:set>
                                    <p:anim calcmode="lin" valueType="num">
                                      <p:cBhvr>
                                        <p:cTn id="932" dur="250" fill="hold"/>
                                        <p:tgtEl>
                                          <p:spTgt spid="411"/>
                                        </p:tgtEl>
                                        <p:attrNameLst>
                                          <p:attrName>ppt_w</p:attrName>
                                        </p:attrNameLst>
                                      </p:cBhvr>
                                      <p:tavLst>
                                        <p:tav tm="0">
                                          <p:val>
                                            <p:fltVal val="0"/>
                                          </p:val>
                                        </p:tav>
                                        <p:tav tm="100000">
                                          <p:val>
                                            <p:strVal val="#ppt_w"/>
                                          </p:val>
                                        </p:tav>
                                      </p:tavLst>
                                    </p:anim>
                                    <p:anim calcmode="lin" valueType="num">
                                      <p:cBhvr>
                                        <p:cTn id="933" dur="250" fill="hold"/>
                                        <p:tgtEl>
                                          <p:spTgt spid="411"/>
                                        </p:tgtEl>
                                        <p:attrNameLst>
                                          <p:attrName>ppt_h</p:attrName>
                                        </p:attrNameLst>
                                      </p:cBhvr>
                                      <p:tavLst>
                                        <p:tav tm="0">
                                          <p:val>
                                            <p:fltVal val="0"/>
                                          </p:val>
                                        </p:tav>
                                        <p:tav tm="100000">
                                          <p:val>
                                            <p:strVal val="#ppt_h"/>
                                          </p:val>
                                        </p:tav>
                                      </p:tavLst>
                                    </p:anim>
                                    <p:animEffect transition="in" filter="fade">
                                      <p:cBhvr>
                                        <p:cTn id="934" dur="250"/>
                                        <p:tgtEl>
                                          <p:spTgt spid="411"/>
                                        </p:tgtEl>
                                      </p:cBhvr>
                                    </p:animEffect>
                                  </p:childTnLst>
                                </p:cTn>
                              </p:par>
                              <p:par>
                                <p:cTn id="935" presetID="53" presetClass="entr" presetSubtype="16" fill="hold" grpId="0" nodeType="withEffect">
                                  <p:stCondLst>
                                    <p:cond delay="0"/>
                                  </p:stCondLst>
                                  <p:childTnLst>
                                    <p:set>
                                      <p:cBhvr>
                                        <p:cTn id="936" dur="1" fill="hold">
                                          <p:stCondLst>
                                            <p:cond delay="0"/>
                                          </p:stCondLst>
                                        </p:cTn>
                                        <p:tgtEl>
                                          <p:spTgt spid="412"/>
                                        </p:tgtEl>
                                        <p:attrNameLst>
                                          <p:attrName>style.visibility</p:attrName>
                                        </p:attrNameLst>
                                      </p:cBhvr>
                                      <p:to>
                                        <p:strVal val="visible"/>
                                      </p:to>
                                    </p:set>
                                    <p:anim calcmode="lin" valueType="num">
                                      <p:cBhvr>
                                        <p:cTn id="937" dur="250" fill="hold"/>
                                        <p:tgtEl>
                                          <p:spTgt spid="412"/>
                                        </p:tgtEl>
                                        <p:attrNameLst>
                                          <p:attrName>ppt_w</p:attrName>
                                        </p:attrNameLst>
                                      </p:cBhvr>
                                      <p:tavLst>
                                        <p:tav tm="0">
                                          <p:val>
                                            <p:fltVal val="0"/>
                                          </p:val>
                                        </p:tav>
                                        <p:tav tm="100000">
                                          <p:val>
                                            <p:strVal val="#ppt_w"/>
                                          </p:val>
                                        </p:tav>
                                      </p:tavLst>
                                    </p:anim>
                                    <p:anim calcmode="lin" valueType="num">
                                      <p:cBhvr>
                                        <p:cTn id="938" dur="250" fill="hold"/>
                                        <p:tgtEl>
                                          <p:spTgt spid="412"/>
                                        </p:tgtEl>
                                        <p:attrNameLst>
                                          <p:attrName>ppt_h</p:attrName>
                                        </p:attrNameLst>
                                      </p:cBhvr>
                                      <p:tavLst>
                                        <p:tav tm="0">
                                          <p:val>
                                            <p:fltVal val="0"/>
                                          </p:val>
                                        </p:tav>
                                        <p:tav tm="100000">
                                          <p:val>
                                            <p:strVal val="#ppt_h"/>
                                          </p:val>
                                        </p:tav>
                                      </p:tavLst>
                                    </p:anim>
                                    <p:animEffect transition="in" filter="fade">
                                      <p:cBhvr>
                                        <p:cTn id="939" dur="250"/>
                                        <p:tgtEl>
                                          <p:spTgt spid="412"/>
                                        </p:tgtEl>
                                      </p:cBhvr>
                                    </p:animEffect>
                                  </p:childTnLst>
                                </p:cTn>
                              </p:par>
                              <p:par>
                                <p:cTn id="940" presetID="53" presetClass="entr" presetSubtype="16" fill="hold" grpId="0" nodeType="withEffect">
                                  <p:stCondLst>
                                    <p:cond delay="800"/>
                                  </p:stCondLst>
                                  <p:childTnLst>
                                    <p:set>
                                      <p:cBhvr>
                                        <p:cTn id="941" dur="1" fill="hold">
                                          <p:stCondLst>
                                            <p:cond delay="0"/>
                                          </p:stCondLst>
                                        </p:cTn>
                                        <p:tgtEl>
                                          <p:spTgt spid="413"/>
                                        </p:tgtEl>
                                        <p:attrNameLst>
                                          <p:attrName>style.visibility</p:attrName>
                                        </p:attrNameLst>
                                      </p:cBhvr>
                                      <p:to>
                                        <p:strVal val="visible"/>
                                      </p:to>
                                    </p:set>
                                    <p:anim calcmode="lin" valueType="num">
                                      <p:cBhvr>
                                        <p:cTn id="942" dur="250" fill="hold"/>
                                        <p:tgtEl>
                                          <p:spTgt spid="413"/>
                                        </p:tgtEl>
                                        <p:attrNameLst>
                                          <p:attrName>ppt_w</p:attrName>
                                        </p:attrNameLst>
                                      </p:cBhvr>
                                      <p:tavLst>
                                        <p:tav tm="0">
                                          <p:val>
                                            <p:fltVal val="0"/>
                                          </p:val>
                                        </p:tav>
                                        <p:tav tm="100000">
                                          <p:val>
                                            <p:strVal val="#ppt_w"/>
                                          </p:val>
                                        </p:tav>
                                      </p:tavLst>
                                    </p:anim>
                                    <p:anim calcmode="lin" valueType="num">
                                      <p:cBhvr>
                                        <p:cTn id="943" dur="250" fill="hold"/>
                                        <p:tgtEl>
                                          <p:spTgt spid="413"/>
                                        </p:tgtEl>
                                        <p:attrNameLst>
                                          <p:attrName>ppt_h</p:attrName>
                                        </p:attrNameLst>
                                      </p:cBhvr>
                                      <p:tavLst>
                                        <p:tav tm="0">
                                          <p:val>
                                            <p:fltVal val="0"/>
                                          </p:val>
                                        </p:tav>
                                        <p:tav tm="100000">
                                          <p:val>
                                            <p:strVal val="#ppt_h"/>
                                          </p:val>
                                        </p:tav>
                                      </p:tavLst>
                                    </p:anim>
                                    <p:animEffect transition="in" filter="fade">
                                      <p:cBhvr>
                                        <p:cTn id="944" dur="250"/>
                                        <p:tgtEl>
                                          <p:spTgt spid="413"/>
                                        </p:tgtEl>
                                      </p:cBhvr>
                                    </p:animEffect>
                                  </p:childTnLst>
                                </p:cTn>
                              </p:par>
                              <p:par>
                                <p:cTn id="945" presetID="53" presetClass="entr" presetSubtype="16" fill="hold" grpId="0" nodeType="withEffect">
                                  <p:stCondLst>
                                    <p:cond delay="500"/>
                                  </p:stCondLst>
                                  <p:childTnLst>
                                    <p:set>
                                      <p:cBhvr>
                                        <p:cTn id="946" dur="1" fill="hold">
                                          <p:stCondLst>
                                            <p:cond delay="0"/>
                                          </p:stCondLst>
                                        </p:cTn>
                                        <p:tgtEl>
                                          <p:spTgt spid="414"/>
                                        </p:tgtEl>
                                        <p:attrNameLst>
                                          <p:attrName>style.visibility</p:attrName>
                                        </p:attrNameLst>
                                      </p:cBhvr>
                                      <p:to>
                                        <p:strVal val="visible"/>
                                      </p:to>
                                    </p:set>
                                    <p:anim calcmode="lin" valueType="num">
                                      <p:cBhvr>
                                        <p:cTn id="947" dur="250" fill="hold"/>
                                        <p:tgtEl>
                                          <p:spTgt spid="414"/>
                                        </p:tgtEl>
                                        <p:attrNameLst>
                                          <p:attrName>ppt_w</p:attrName>
                                        </p:attrNameLst>
                                      </p:cBhvr>
                                      <p:tavLst>
                                        <p:tav tm="0">
                                          <p:val>
                                            <p:fltVal val="0"/>
                                          </p:val>
                                        </p:tav>
                                        <p:tav tm="100000">
                                          <p:val>
                                            <p:strVal val="#ppt_w"/>
                                          </p:val>
                                        </p:tav>
                                      </p:tavLst>
                                    </p:anim>
                                    <p:anim calcmode="lin" valueType="num">
                                      <p:cBhvr>
                                        <p:cTn id="948" dur="250" fill="hold"/>
                                        <p:tgtEl>
                                          <p:spTgt spid="414"/>
                                        </p:tgtEl>
                                        <p:attrNameLst>
                                          <p:attrName>ppt_h</p:attrName>
                                        </p:attrNameLst>
                                      </p:cBhvr>
                                      <p:tavLst>
                                        <p:tav tm="0">
                                          <p:val>
                                            <p:fltVal val="0"/>
                                          </p:val>
                                        </p:tav>
                                        <p:tav tm="100000">
                                          <p:val>
                                            <p:strVal val="#ppt_h"/>
                                          </p:val>
                                        </p:tav>
                                      </p:tavLst>
                                    </p:anim>
                                    <p:animEffect transition="in" filter="fade">
                                      <p:cBhvr>
                                        <p:cTn id="949" dur="250"/>
                                        <p:tgtEl>
                                          <p:spTgt spid="414"/>
                                        </p:tgtEl>
                                      </p:cBhvr>
                                    </p:animEffect>
                                  </p:childTnLst>
                                </p:cTn>
                              </p:par>
                              <p:par>
                                <p:cTn id="950" presetID="53" presetClass="entr" presetSubtype="16" fill="hold" grpId="0" nodeType="withEffect">
                                  <p:stCondLst>
                                    <p:cond delay="1500"/>
                                  </p:stCondLst>
                                  <p:childTnLst>
                                    <p:set>
                                      <p:cBhvr>
                                        <p:cTn id="951" dur="1" fill="hold">
                                          <p:stCondLst>
                                            <p:cond delay="0"/>
                                          </p:stCondLst>
                                        </p:cTn>
                                        <p:tgtEl>
                                          <p:spTgt spid="418"/>
                                        </p:tgtEl>
                                        <p:attrNameLst>
                                          <p:attrName>style.visibility</p:attrName>
                                        </p:attrNameLst>
                                      </p:cBhvr>
                                      <p:to>
                                        <p:strVal val="visible"/>
                                      </p:to>
                                    </p:set>
                                    <p:anim calcmode="lin" valueType="num">
                                      <p:cBhvr>
                                        <p:cTn id="952" dur="250" fill="hold"/>
                                        <p:tgtEl>
                                          <p:spTgt spid="418"/>
                                        </p:tgtEl>
                                        <p:attrNameLst>
                                          <p:attrName>ppt_w</p:attrName>
                                        </p:attrNameLst>
                                      </p:cBhvr>
                                      <p:tavLst>
                                        <p:tav tm="0">
                                          <p:val>
                                            <p:fltVal val="0"/>
                                          </p:val>
                                        </p:tav>
                                        <p:tav tm="100000">
                                          <p:val>
                                            <p:strVal val="#ppt_w"/>
                                          </p:val>
                                        </p:tav>
                                      </p:tavLst>
                                    </p:anim>
                                    <p:anim calcmode="lin" valueType="num">
                                      <p:cBhvr>
                                        <p:cTn id="953" dur="250" fill="hold"/>
                                        <p:tgtEl>
                                          <p:spTgt spid="418"/>
                                        </p:tgtEl>
                                        <p:attrNameLst>
                                          <p:attrName>ppt_h</p:attrName>
                                        </p:attrNameLst>
                                      </p:cBhvr>
                                      <p:tavLst>
                                        <p:tav tm="0">
                                          <p:val>
                                            <p:fltVal val="0"/>
                                          </p:val>
                                        </p:tav>
                                        <p:tav tm="100000">
                                          <p:val>
                                            <p:strVal val="#ppt_h"/>
                                          </p:val>
                                        </p:tav>
                                      </p:tavLst>
                                    </p:anim>
                                    <p:animEffect transition="in" filter="fade">
                                      <p:cBhvr>
                                        <p:cTn id="954" dur="250"/>
                                        <p:tgtEl>
                                          <p:spTgt spid="418"/>
                                        </p:tgtEl>
                                      </p:cBhvr>
                                    </p:animEffect>
                                  </p:childTnLst>
                                </p:cTn>
                              </p:par>
                              <p:par>
                                <p:cTn id="955" presetID="53" presetClass="entr" presetSubtype="16" fill="hold" grpId="0" nodeType="withEffect">
                                  <p:stCondLst>
                                    <p:cond delay="2000"/>
                                  </p:stCondLst>
                                  <p:childTnLst>
                                    <p:set>
                                      <p:cBhvr>
                                        <p:cTn id="956" dur="1" fill="hold">
                                          <p:stCondLst>
                                            <p:cond delay="0"/>
                                          </p:stCondLst>
                                        </p:cTn>
                                        <p:tgtEl>
                                          <p:spTgt spid="419"/>
                                        </p:tgtEl>
                                        <p:attrNameLst>
                                          <p:attrName>style.visibility</p:attrName>
                                        </p:attrNameLst>
                                      </p:cBhvr>
                                      <p:to>
                                        <p:strVal val="visible"/>
                                      </p:to>
                                    </p:set>
                                    <p:anim calcmode="lin" valueType="num">
                                      <p:cBhvr>
                                        <p:cTn id="957" dur="250" fill="hold"/>
                                        <p:tgtEl>
                                          <p:spTgt spid="419"/>
                                        </p:tgtEl>
                                        <p:attrNameLst>
                                          <p:attrName>ppt_w</p:attrName>
                                        </p:attrNameLst>
                                      </p:cBhvr>
                                      <p:tavLst>
                                        <p:tav tm="0">
                                          <p:val>
                                            <p:fltVal val="0"/>
                                          </p:val>
                                        </p:tav>
                                        <p:tav tm="100000">
                                          <p:val>
                                            <p:strVal val="#ppt_w"/>
                                          </p:val>
                                        </p:tav>
                                      </p:tavLst>
                                    </p:anim>
                                    <p:anim calcmode="lin" valueType="num">
                                      <p:cBhvr>
                                        <p:cTn id="958" dur="250" fill="hold"/>
                                        <p:tgtEl>
                                          <p:spTgt spid="419"/>
                                        </p:tgtEl>
                                        <p:attrNameLst>
                                          <p:attrName>ppt_h</p:attrName>
                                        </p:attrNameLst>
                                      </p:cBhvr>
                                      <p:tavLst>
                                        <p:tav tm="0">
                                          <p:val>
                                            <p:fltVal val="0"/>
                                          </p:val>
                                        </p:tav>
                                        <p:tav tm="100000">
                                          <p:val>
                                            <p:strVal val="#ppt_h"/>
                                          </p:val>
                                        </p:tav>
                                      </p:tavLst>
                                    </p:anim>
                                    <p:animEffect transition="in" filter="fade">
                                      <p:cBhvr>
                                        <p:cTn id="959" dur="250"/>
                                        <p:tgtEl>
                                          <p:spTgt spid="419"/>
                                        </p:tgtEl>
                                      </p:cBhvr>
                                    </p:animEffect>
                                  </p:childTnLst>
                                </p:cTn>
                              </p:par>
                              <p:par>
                                <p:cTn id="960" presetID="53" presetClass="entr" presetSubtype="16" fill="hold" grpId="0" nodeType="withEffect">
                                  <p:stCondLst>
                                    <p:cond delay="1700"/>
                                  </p:stCondLst>
                                  <p:childTnLst>
                                    <p:set>
                                      <p:cBhvr>
                                        <p:cTn id="961" dur="1" fill="hold">
                                          <p:stCondLst>
                                            <p:cond delay="0"/>
                                          </p:stCondLst>
                                        </p:cTn>
                                        <p:tgtEl>
                                          <p:spTgt spid="420"/>
                                        </p:tgtEl>
                                        <p:attrNameLst>
                                          <p:attrName>style.visibility</p:attrName>
                                        </p:attrNameLst>
                                      </p:cBhvr>
                                      <p:to>
                                        <p:strVal val="visible"/>
                                      </p:to>
                                    </p:set>
                                    <p:anim calcmode="lin" valueType="num">
                                      <p:cBhvr>
                                        <p:cTn id="962" dur="250" fill="hold"/>
                                        <p:tgtEl>
                                          <p:spTgt spid="420"/>
                                        </p:tgtEl>
                                        <p:attrNameLst>
                                          <p:attrName>ppt_w</p:attrName>
                                        </p:attrNameLst>
                                      </p:cBhvr>
                                      <p:tavLst>
                                        <p:tav tm="0">
                                          <p:val>
                                            <p:fltVal val="0"/>
                                          </p:val>
                                        </p:tav>
                                        <p:tav tm="100000">
                                          <p:val>
                                            <p:strVal val="#ppt_w"/>
                                          </p:val>
                                        </p:tav>
                                      </p:tavLst>
                                    </p:anim>
                                    <p:anim calcmode="lin" valueType="num">
                                      <p:cBhvr>
                                        <p:cTn id="963" dur="250" fill="hold"/>
                                        <p:tgtEl>
                                          <p:spTgt spid="420"/>
                                        </p:tgtEl>
                                        <p:attrNameLst>
                                          <p:attrName>ppt_h</p:attrName>
                                        </p:attrNameLst>
                                      </p:cBhvr>
                                      <p:tavLst>
                                        <p:tav tm="0">
                                          <p:val>
                                            <p:fltVal val="0"/>
                                          </p:val>
                                        </p:tav>
                                        <p:tav tm="100000">
                                          <p:val>
                                            <p:strVal val="#ppt_h"/>
                                          </p:val>
                                        </p:tav>
                                      </p:tavLst>
                                    </p:anim>
                                    <p:animEffect transition="in" filter="fade">
                                      <p:cBhvr>
                                        <p:cTn id="964" dur="250"/>
                                        <p:tgtEl>
                                          <p:spTgt spid="420"/>
                                        </p:tgtEl>
                                      </p:cBhvr>
                                    </p:animEffect>
                                  </p:childTnLst>
                                </p:cTn>
                              </p:par>
                              <p:par>
                                <p:cTn id="965" presetID="53" presetClass="entr" presetSubtype="16" fill="hold" grpId="0" nodeType="withEffect">
                                  <p:stCondLst>
                                    <p:cond delay="800"/>
                                  </p:stCondLst>
                                  <p:childTnLst>
                                    <p:set>
                                      <p:cBhvr>
                                        <p:cTn id="966" dur="1" fill="hold">
                                          <p:stCondLst>
                                            <p:cond delay="0"/>
                                          </p:stCondLst>
                                        </p:cTn>
                                        <p:tgtEl>
                                          <p:spTgt spid="421"/>
                                        </p:tgtEl>
                                        <p:attrNameLst>
                                          <p:attrName>style.visibility</p:attrName>
                                        </p:attrNameLst>
                                      </p:cBhvr>
                                      <p:to>
                                        <p:strVal val="visible"/>
                                      </p:to>
                                    </p:set>
                                    <p:anim calcmode="lin" valueType="num">
                                      <p:cBhvr>
                                        <p:cTn id="967" dur="250" fill="hold"/>
                                        <p:tgtEl>
                                          <p:spTgt spid="421"/>
                                        </p:tgtEl>
                                        <p:attrNameLst>
                                          <p:attrName>ppt_w</p:attrName>
                                        </p:attrNameLst>
                                      </p:cBhvr>
                                      <p:tavLst>
                                        <p:tav tm="0">
                                          <p:val>
                                            <p:fltVal val="0"/>
                                          </p:val>
                                        </p:tav>
                                        <p:tav tm="100000">
                                          <p:val>
                                            <p:strVal val="#ppt_w"/>
                                          </p:val>
                                        </p:tav>
                                      </p:tavLst>
                                    </p:anim>
                                    <p:anim calcmode="lin" valueType="num">
                                      <p:cBhvr>
                                        <p:cTn id="968" dur="250" fill="hold"/>
                                        <p:tgtEl>
                                          <p:spTgt spid="421"/>
                                        </p:tgtEl>
                                        <p:attrNameLst>
                                          <p:attrName>ppt_h</p:attrName>
                                        </p:attrNameLst>
                                      </p:cBhvr>
                                      <p:tavLst>
                                        <p:tav tm="0">
                                          <p:val>
                                            <p:fltVal val="0"/>
                                          </p:val>
                                        </p:tav>
                                        <p:tav tm="100000">
                                          <p:val>
                                            <p:strVal val="#ppt_h"/>
                                          </p:val>
                                        </p:tav>
                                      </p:tavLst>
                                    </p:anim>
                                    <p:animEffect transition="in" filter="fade">
                                      <p:cBhvr>
                                        <p:cTn id="969" dur="250"/>
                                        <p:tgtEl>
                                          <p:spTgt spid="421"/>
                                        </p:tgtEl>
                                      </p:cBhvr>
                                    </p:animEffect>
                                  </p:childTnLst>
                                </p:cTn>
                              </p:par>
                              <p:par>
                                <p:cTn id="970" presetID="53" presetClass="entr" presetSubtype="16" fill="hold" grpId="0" nodeType="withEffect">
                                  <p:stCondLst>
                                    <p:cond delay="400"/>
                                  </p:stCondLst>
                                  <p:childTnLst>
                                    <p:set>
                                      <p:cBhvr>
                                        <p:cTn id="971" dur="1" fill="hold">
                                          <p:stCondLst>
                                            <p:cond delay="0"/>
                                          </p:stCondLst>
                                        </p:cTn>
                                        <p:tgtEl>
                                          <p:spTgt spid="422"/>
                                        </p:tgtEl>
                                        <p:attrNameLst>
                                          <p:attrName>style.visibility</p:attrName>
                                        </p:attrNameLst>
                                      </p:cBhvr>
                                      <p:to>
                                        <p:strVal val="visible"/>
                                      </p:to>
                                    </p:set>
                                    <p:anim calcmode="lin" valueType="num">
                                      <p:cBhvr>
                                        <p:cTn id="972" dur="250" fill="hold"/>
                                        <p:tgtEl>
                                          <p:spTgt spid="422"/>
                                        </p:tgtEl>
                                        <p:attrNameLst>
                                          <p:attrName>ppt_w</p:attrName>
                                        </p:attrNameLst>
                                      </p:cBhvr>
                                      <p:tavLst>
                                        <p:tav tm="0">
                                          <p:val>
                                            <p:fltVal val="0"/>
                                          </p:val>
                                        </p:tav>
                                        <p:tav tm="100000">
                                          <p:val>
                                            <p:strVal val="#ppt_w"/>
                                          </p:val>
                                        </p:tav>
                                      </p:tavLst>
                                    </p:anim>
                                    <p:anim calcmode="lin" valueType="num">
                                      <p:cBhvr>
                                        <p:cTn id="973" dur="250" fill="hold"/>
                                        <p:tgtEl>
                                          <p:spTgt spid="422"/>
                                        </p:tgtEl>
                                        <p:attrNameLst>
                                          <p:attrName>ppt_h</p:attrName>
                                        </p:attrNameLst>
                                      </p:cBhvr>
                                      <p:tavLst>
                                        <p:tav tm="0">
                                          <p:val>
                                            <p:fltVal val="0"/>
                                          </p:val>
                                        </p:tav>
                                        <p:tav tm="100000">
                                          <p:val>
                                            <p:strVal val="#ppt_h"/>
                                          </p:val>
                                        </p:tav>
                                      </p:tavLst>
                                    </p:anim>
                                    <p:animEffect transition="in" filter="fade">
                                      <p:cBhvr>
                                        <p:cTn id="974" dur="250"/>
                                        <p:tgtEl>
                                          <p:spTgt spid="422"/>
                                        </p:tgtEl>
                                      </p:cBhvr>
                                    </p:animEffect>
                                  </p:childTnLst>
                                </p:cTn>
                              </p:par>
                              <p:par>
                                <p:cTn id="975" presetID="53" presetClass="entr" presetSubtype="16" fill="hold" grpId="0" nodeType="withEffect">
                                  <p:stCondLst>
                                    <p:cond delay="1400"/>
                                  </p:stCondLst>
                                  <p:childTnLst>
                                    <p:set>
                                      <p:cBhvr>
                                        <p:cTn id="976" dur="1" fill="hold">
                                          <p:stCondLst>
                                            <p:cond delay="0"/>
                                          </p:stCondLst>
                                        </p:cTn>
                                        <p:tgtEl>
                                          <p:spTgt spid="423"/>
                                        </p:tgtEl>
                                        <p:attrNameLst>
                                          <p:attrName>style.visibility</p:attrName>
                                        </p:attrNameLst>
                                      </p:cBhvr>
                                      <p:to>
                                        <p:strVal val="visible"/>
                                      </p:to>
                                    </p:set>
                                    <p:anim calcmode="lin" valueType="num">
                                      <p:cBhvr>
                                        <p:cTn id="977" dur="250" fill="hold"/>
                                        <p:tgtEl>
                                          <p:spTgt spid="423"/>
                                        </p:tgtEl>
                                        <p:attrNameLst>
                                          <p:attrName>ppt_w</p:attrName>
                                        </p:attrNameLst>
                                      </p:cBhvr>
                                      <p:tavLst>
                                        <p:tav tm="0">
                                          <p:val>
                                            <p:fltVal val="0"/>
                                          </p:val>
                                        </p:tav>
                                        <p:tav tm="100000">
                                          <p:val>
                                            <p:strVal val="#ppt_w"/>
                                          </p:val>
                                        </p:tav>
                                      </p:tavLst>
                                    </p:anim>
                                    <p:anim calcmode="lin" valueType="num">
                                      <p:cBhvr>
                                        <p:cTn id="978" dur="250" fill="hold"/>
                                        <p:tgtEl>
                                          <p:spTgt spid="423"/>
                                        </p:tgtEl>
                                        <p:attrNameLst>
                                          <p:attrName>ppt_h</p:attrName>
                                        </p:attrNameLst>
                                      </p:cBhvr>
                                      <p:tavLst>
                                        <p:tav tm="0">
                                          <p:val>
                                            <p:fltVal val="0"/>
                                          </p:val>
                                        </p:tav>
                                        <p:tav tm="100000">
                                          <p:val>
                                            <p:strVal val="#ppt_h"/>
                                          </p:val>
                                        </p:tav>
                                      </p:tavLst>
                                    </p:anim>
                                    <p:animEffect transition="in" filter="fade">
                                      <p:cBhvr>
                                        <p:cTn id="979" dur="250"/>
                                        <p:tgtEl>
                                          <p:spTgt spid="423"/>
                                        </p:tgtEl>
                                      </p:cBhvr>
                                    </p:animEffect>
                                  </p:childTnLst>
                                </p:cTn>
                              </p:par>
                              <p:par>
                                <p:cTn id="980" presetID="53" presetClass="entr" presetSubtype="16" fill="hold" grpId="0" nodeType="withEffect">
                                  <p:stCondLst>
                                    <p:cond delay="800"/>
                                  </p:stCondLst>
                                  <p:childTnLst>
                                    <p:set>
                                      <p:cBhvr>
                                        <p:cTn id="981" dur="1" fill="hold">
                                          <p:stCondLst>
                                            <p:cond delay="0"/>
                                          </p:stCondLst>
                                        </p:cTn>
                                        <p:tgtEl>
                                          <p:spTgt spid="425"/>
                                        </p:tgtEl>
                                        <p:attrNameLst>
                                          <p:attrName>style.visibility</p:attrName>
                                        </p:attrNameLst>
                                      </p:cBhvr>
                                      <p:to>
                                        <p:strVal val="visible"/>
                                      </p:to>
                                    </p:set>
                                    <p:anim calcmode="lin" valueType="num">
                                      <p:cBhvr>
                                        <p:cTn id="982" dur="250" fill="hold"/>
                                        <p:tgtEl>
                                          <p:spTgt spid="425"/>
                                        </p:tgtEl>
                                        <p:attrNameLst>
                                          <p:attrName>ppt_w</p:attrName>
                                        </p:attrNameLst>
                                      </p:cBhvr>
                                      <p:tavLst>
                                        <p:tav tm="0">
                                          <p:val>
                                            <p:fltVal val="0"/>
                                          </p:val>
                                        </p:tav>
                                        <p:tav tm="100000">
                                          <p:val>
                                            <p:strVal val="#ppt_w"/>
                                          </p:val>
                                        </p:tav>
                                      </p:tavLst>
                                    </p:anim>
                                    <p:anim calcmode="lin" valueType="num">
                                      <p:cBhvr>
                                        <p:cTn id="983" dur="250" fill="hold"/>
                                        <p:tgtEl>
                                          <p:spTgt spid="425"/>
                                        </p:tgtEl>
                                        <p:attrNameLst>
                                          <p:attrName>ppt_h</p:attrName>
                                        </p:attrNameLst>
                                      </p:cBhvr>
                                      <p:tavLst>
                                        <p:tav tm="0">
                                          <p:val>
                                            <p:fltVal val="0"/>
                                          </p:val>
                                        </p:tav>
                                        <p:tav tm="100000">
                                          <p:val>
                                            <p:strVal val="#ppt_h"/>
                                          </p:val>
                                        </p:tav>
                                      </p:tavLst>
                                    </p:anim>
                                    <p:animEffect transition="in" filter="fade">
                                      <p:cBhvr>
                                        <p:cTn id="984" dur="250"/>
                                        <p:tgtEl>
                                          <p:spTgt spid="425"/>
                                        </p:tgtEl>
                                      </p:cBhvr>
                                    </p:animEffect>
                                  </p:childTnLst>
                                </p:cTn>
                              </p:par>
                              <p:par>
                                <p:cTn id="985" presetID="53" presetClass="entr" presetSubtype="16" fill="hold" grpId="0" nodeType="withEffect">
                                  <p:stCondLst>
                                    <p:cond delay="1750"/>
                                  </p:stCondLst>
                                  <p:childTnLst>
                                    <p:set>
                                      <p:cBhvr>
                                        <p:cTn id="986" dur="1" fill="hold">
                                          <p:stCondLst>
                                            <p:cond delay="0"/>
                                          </p:stCondLst>
                                        </p:cTn>
                                        <p:tgtEl>
                                          <p:spTgt spid="426"/>
                                        </p:tgtEl>
                                        <p:attrNameLst>
                                          <p:attrName>style.visibility</p:attrName>
                                        </p:attrNameLst>
                                      </p:cBhvr>
                                      <p:to>
                                        <p:strVal val="visible"/>
                                      </p:to>
                                    </p:set>
                                    <p:anim calcmode="lin" valueType="num">
                                      <p:cBhvr>
                                        <p:cTn id="987" dur="250" fill="hold"/>
                                        <p:tgtEl>
                                          <p:spTgt spid="426"/>
                                        </p:tgtEl>
                                        <p:attrNameLst>
                                          <p:attrName>ppt_w</p:attrName>
                                        </p:attrNameLst>
                                      </p:cBhvr>
                                      <p:tavLst>
                                        <p:tav tm="0">
                                          <p:val>
                                            <p:fltVal val="0"/>
                                          </p:val>
                                        </p:tav>
                                        <p:tav tm="100000">
                                          <p:val>
                                            <p:strVal val="#ppt_w"/>
                                          </p:val>
                                        </p:tav>
                                      </p:tavLst>
                                    </p:anim>
                                    <p:anim calcmode="lin" valueType="num">
                                      <p:cBhvr>
                                        <p:cTn id="988" dur="250" fill="hold"/>
                                        <p:tgtEl>
                                          <p:spTgt spid="426"/>
                                        </p:tgtEl>
                                        <p:attrNameLst>
                                          <p:attrName>ppt_h</p:attrName>
                                        </p:attrNameLst>
                                      </p:cBhvr>
                                      <p:tavLst>
                                        <p:tav tm="0">
                                          <p:val>
                                            <p:fltVal val="0"/>
                                          </p:val>
                                        </p:tav>
                                        <p:tav tm="100000">
                                          <p:val>
                                            <p:strVal val="#ppt_h"/>
                                          </p:val>
                                        </p:tav>
                                      </p:tavLst>
                                    </p:anim>
                                    <p:animEffect transition="in" filter="fade">
                                      <p:cBhvr>
                                        <p:cTn id="989" dur="250"/>
                                        <p:tgtEl>
                                          <p:spTgt spid="426"/>
                                        </p:tgtEl>
                                      </p:cBhvr>
                                    </p:animEffect>
                                  </p:childTnLst>
                                </p:cTn>
                              </p:par>
                              <p:par>
                                <p:cTn id="990" presetID="53" presetClass="entr" presetSubtype="16" fill="hold" grpId="0" nodeType="withEffect">
                                  <p:stCondLst>
                                    <p:cond delay="200"/>
                                  </p:stCondLst>
                                  <p:childTnLst>
                                    <p:set>
                                      <p:cBhvr>
                                        <p:cTn id="991" dur="1" fill="hold">
                                          <p:stCondLst>
                                            <p:cond delay="0"/>
                                          </p:stCondLst>
                                        </p:cTn>
                                        <p:tgtEl>
                                          <p:spTgt spid="427"/>
                                        </p:tgtEl>
                                        <p:attrNameLst>
                                          <p:attrName>style.visibility</p:attrName>
                                        </p:attrNameLst>
                                      </p:cBhvr>
                                      <p:to>
                                        <p:strVal val="visible"/>
                                      </p:to>
                                    </p:set>
                                    <p:anim calcmode="lin" valueType="num">
                                      <p:cBhvr>
                                        <p:cTn id="992" dur="250" fill="hold"/>
                                        <p:tgtEl>
                                          <p:spTgt spid="427"/>
                                        </p:tgtEl>
                                        <p:attrNameLst>
                                          <p:attrName>ppt_w</p:attrName>
                                        </p:attrNameLst>
                                      </p:cBhvr>
                                      <p:tavLst>
                                        <p:tav tm="0">
                                          <p:val>
                                            <p:fltVal val="0"/>
                                          </p:val>
                                        </p:tav>
                                        <p:tav tm="100000">
                                          <p:val>
                                            <p:strVal val="#ppt_w"/>
                                          </p:val>
                                        </p:tav>
                                      </p:tavLst>
                                    </p:anim>
                                    <p:anim calcmode="lin" valueType="num">
                                      <p:cBhvr>
                                        <p:cTn id="993" dur="250" fill="hold"/>
                                        <p:tgtEl>
                                          <p:spTgt spid="427"/>
                                        </p:tgtEl>
                                        <p:attrNameLst>
                                          <p:attrName>ppt_h</p:attrName>
                                        </p:attrNameLst>
                                      </p:cBhvr>
                                      <p:tavLst>
                                        <p:tav tm="0">
                                          <p:val>
                                            <p:fltVal val="0"/>
                                          </p:val>
                                        </p:tav>
                                        <p:tav tm="100000">
                                          <p:val>
                                            <p:strVal val="#ppt_h"/>
                                          </p:val>
                                        </p:tav>
                                      </p:tavLst>
                                    </p:anim>
                                    <p:animEffect transition="in" filter="fade">
                                      <p:cBhvr>
                                        <p:cTn id="994" dur="250"/>
                                        <p:tgtEl>
                                          <p:spTgt spid="427"/>
                                        </p:tgtEl>
                                      </p:cBhvr>
                                    </p:animEffect>
                                  </p:childTnLst>
                                </p:cTn>
                              </p:par>
                              <p:par>
                                <p:cTn id="995" presetID="53" presetClass="entr" presetSubtype="16" fill="hold" grpId="0" nodeType="withEffect">
                                  <p:stCondLst>
                                    <p:cond delay="1600"/>
                                  </p:stCondLst>
                                  <p:childTnLst>
                                    <p:set>
                                      <p:cBhvr>
                                        <p:cTn id="996" dur="1" fill="hold">
                                          <p:stCondLst>
                                            <p:cond delay="0"/>
                                          </p:stCondLst>
                                        </p:cTn>
                                        <p:tgtEl>
                                          <p:spTgt spid="428"/>
                                        </p:tgtEl>
                                        <p:attrNameLst>
                                          <p:attrName>style.visibility</p:attrName>
                                        </p:attrNameLst>
                                      </p:cBhvr>
                                      <p:to>
                                        <p:strVal val="visible"/>
                                      </p:to>
                                    </p:set>
                                    <p:anim calcmode="lin" valueType="num">
                                      <p:cBhvr>
                                        <p:cTn id="997" dur="250" fill="hold"/>
                                        <p:tgtEl>
                                          <p:spTgt spid="428"/>
                                        </p:tgtEl>
                                        <p:attrNameLst>
                                          <p:attrName>ppt_w</p:attrName>
                                        </p:attrNameLst>
                                      </p:cBhvr>
                                      <p:tavLst>
                                        <p:tav tm="0">
                                          <p:val>
                                            <p:fltVal val="0"/>
                                          </p:val>
                                        </p:tav>
                                        <p:tav tm="100000">
                                          <p:val>
                                            <p:strVal val="#ppt_w"/>
                                          </p:val>
                                        </p:tav>
                                      </p:tavLst>
                                    </p:anim>
                                    <p:anim calcmode="lin" valueType="num">
                                      <p:cBhvr>
                                        <p:cTn id="998" dur="250" fill="hold"/>
                                        <p:tgtEl>
                                          <p:spTgt spid="428"/>
                                        </p:tgtEl>
                                        <p:attrNameLst>
                                          <p:attrName>ppt_h</p:attrName>
                                        </p:attrNameLst>
                                      </p:cBhvr>
                                      <p:tavLst>
                                        <p:tav tm="0">
                                          <p:val>
                                            <p:fltVal val="0"/>
                                          </p:val>
                                        </p:tav>
                                        <p:tav tm="100000">
                                          <p:val>
                                            <p:strVal val="#ppt_h"/>
                                          </p:val>
                                        </p:tav>
                                      </p:tavLst>
                                    </p:anim>
                                    <p:animEffect transition="in" filter="fade">
                                      <p:cBhvr>
                                        <p:cTn id="999" dur="250"/>
                                        <p:tgtEl>
                                          <p:spTgt spid="428"/>
                                        </p:tgtEl>
                                      </p:cBhvr>
                                    </p:animEffect>
                                  </p:childTnLst>
                                </p:cTn>
                              </p:par>
                              <p:par>
                                <p:cTn id="1000" presetID="53" presetClass="entr" presetSubtype="16" fill="hold" grpId="0" nodeType="withEffect">
                                  <p:stCondLst>
                                    <p:cond delay="600"/>
                                  </p:stCondLst>
                                  <p:childTnLst>
                                    <p:set>
                                      <p:cBhvr>
                                        <p:cTn id="1001" dur="1" fill="hold">
                                          <p:stCondLst>
                                            <p:cond delay="0"/>
                                          </p:stCondLst>
                                        </p:cTn>
                                        <p:tgtEl>
                                          <p:spTgt spid="429"/>
                                        </p:tgtEl>
                                        <p:attrNameLst>
                                          <p:attrName>style.visibility</p:attrName>
                                        </p:attrNameLst>
                                      </p:cBhvr>
                                      <p:to>
                                        <p:strVal val="visible"/>
                                      </p:to>
                                    </p:set>
                                    <p:anim calcmode="lin" valueType="num">
                                      <p:cBhvr>
                                        <p:cTn id="1002" dur="250" fill="hold"/>
                                        <p:tgtEl>
                                          <p:spTgt spid="429"/>
                                        </p:tgtEl>
                                        <p:attrNameLst>
                                          <p:attrName>ppt_w</p:attrName>
                                        </p:attrNameLst>
                                      </p:cBhvr>
                                      <p:tavLst>
                                        <p:tav tm="0">
                                          <p:val>
                                            <p:fltVal val="0"/>
                                          </p:val>
                                        </p:tav>
                                        <p:tav tm="100000">
                                          <p:val>
                                            <p:strVal val="#ppt_w"/>
                                          </p:val>
                                        </p:tav>
                                      </p:tavLst>
                                    </p:anim>
                                    <p:anim calcmode="lin" valueType="num">
                                      <p:cBhvr>
                                        <p:cTn id="1003" dur="250" fill="hold"/>
                                        <p:tgtEl>
                                          <p:spTgt spid="429"/>
                                        </p:tgtEl>
                                        <p:attrNameLst>
                                          <p:attrName>ppt_h</p:attrName>
                                        </p:attrNameLst>
                                      </p:cBhvr>
                                      <p:tavLst>
                                        <p:tav tm="0">
                                          <p:val>
                                            <p:fltVal val="0"/>
                                          </p:val>
                                        </p:tav>
                                        <p:tav tm="100000">
                                          <p:val>
                                            <p:strVal val="#ppt_h"/>
                                          </p:val>
                                        </p:tav>
                                      </p:tavLst>
                                    </p:anim>
                                    <p:animEffect transition="in" filter="fade">
                                      <p:cBhvr>
                                        <p:cTn id="1004" dur="250"/>
                                        <p:tgtEl>
                                          <p:spTgt spid="429"/>
                                        </p:tgtEl>
                                      </p:cBhvr>
                                    </p:animEffect>
                                  </p:childTnLst>
                                </p:cTn>
                              </p:par>
                              <p:par>
                                <p:cTn id="1005" presetID="53" presetClass="entr" presetSubtype="16" fill="hold" grpId="0" nodeType="withEffect">
                                  <p:stCondLst>
                                    <p:cond delay="1400"/>
                                  </p:stCondLst>
                                  <p:childTnLst>
                                    <p:set>
                                      <p:cBhvr>
                                        <p:cTn id="1006" dur="1" fill="hold">
                                          <p:stCondLst>
                                            <p:cond delay="0"/>
                                          </p:stCondLst>
                                        </p:cTn>
                                        <p:tgtEl>
                                          <p:spTgt spid="430"/>
                                        </p:tgtEl>
                                        <p:attrNameLst>
                                          <p:attrName>style.visibility</p:attrName>
                                        </p:attrNameLst>
                                      </p:cBhvr>
                                      <p:to>
                                        <p:strVal val="visible"/>
                                      </p:to>
                                    </p:set>
                                    <p:anim calcmode="lin" valueType="num">
                                      <p:cBhvr>
                                        <p:cTn id="1007" dur="250" fill="hold"/>
                                        <p:tgtEl>
                                          <p:spTgt spid="430"/>
                                        </p:tgtEl>
                                        <p:attrNameLst>
                                          <p:attrName>ppt_w</p:attrName>
                                        </p:attrNameLst>
                                      </p:cBhvr>
                                      <p:tavLst>
                                        <p:tav tm="0">
                                          <p:val>
                                            <p:fltVal val="0"/>
                                          </p:val>
                                        </p:tav>
                                        <p:tav tm="100000">
                                          <p:val>
                                            <p:strVal val="#ppt_w"/>
                                          </p:val>
                                        </p:tav>
                                      </p:tavLst>
                                    </p:anim>
                                    <p:anim calcmode="lin" valueType="num">
                                      <p:cBhvr>
                                        <p:cTn id="1008" dur="250" fill="hold"/>
                                        <p:tgtEl>
                                          <p:spTgt spid="430"/>
                                        </p:tgtEl>
                                        <p:attrNameLst>
                                          <p:attrName>ppt_h</p:attrName>
                                        </p:attrNameLst>
                                      </p:cBhvr>
                                      <p:tavLst>
                                        <p:tav tm="0">
                                          <p:val>
                                            <p:fltVal val="0"/>
                                          </p:val>
                                        </p:tav>
                                        <p:tav tm="100000">
                                          <p:val>
                                            <p:strVal val="#ppt_h"/>
                                          </p:val>
                                        </p:tav>
                                      </p:tavLst>
                                    </p:anim>
                                    <p:animEffect transition="in" filter="fade">
                                      <p:cBhvr>
                                        <p:cTn id="1009" dur="250"/>
                                        <p:tgtEl>
                                          <p:spTgt spid="430"/>
                                        </p:tgtEl>
                                      </p:cBhvr>
                                    </p:animEffect>
                                  </p:childTnLst>
                                </p:cTn>
                              </p:par>
                              <p:par>
                                <p:cTn id="1010" presetID="53" presetClass="entr" presetSubtype="16" fill="hold" grpId="0" nodeType="withEffect">
                                  <p:stCondLst>
                                    <p:cond delay="2000"/>
                                  </p:stCondLst>
                                  <p:childTnLst>
                                    <p:set>
                                      <p:cBhvr>
                                        <p:cTn id="1011" dur="1" fill="hold">
                                          <p:stCondLst>
                                            <p:cond delay="0"/>
                                          </p:stCondLst>
                                        </p:cTn>
                                        <p:tgtEl>
                                          <p:spTgt spid="431"/>
                                        </p:tgtEl>
                                        <p:attrNameLst>
                                          <p:attrName>style.visibility</p:attrName>
                                        </p:attrNameLst>
                                      </p:cBhvr>
                                      <p:to>
                                        <p:strVal val="visible"/>
                                      </p:to>
                                    </p:set>
                                    <p:anim calcmode="lin" valueType="num">
                                      <p:cBhvr>
                                        <p:cTn id="1012" dur="250" fill="hold"/>
                                        <p:tgtEl>
                                          <p:spTgt spid="431"/>
                                        </p:tgtEl>
                                        <p:attrNameLst>
                                          <p:attrName>ppt_w</p:attrName>
                                        </p:attrNameLst>
                                      </p:cBhvr>
                                      <p:tavLst>
                                        <p:tav tm="0">
                                          <p:val>
                                            <p:fltVal val="0"/>
                                          </p:val>
                                        </p:tav>
                                        <p:tav tm="100000">
                                          <p:val>
                                            <p:strVal val="#ppt_w"/>
                                          </p:val>
                                        </p:tav>
                                      </p:tavLst>
                                    </p:anim>
                                    <p:anim calcmode="lin" valueType="num">
                                      <p:cBhvr>
                                        <p:cTn id="1013" dur="250" fill="hold"/>
                                        <p:tgtEl>
                                          <p:spTgt spid="431"/>
                                        </p:tgtEl>
                                        <p:attrNameLst>
                                          <p:attrName>ppt_h</p:attrName>
                                        </p:attrNameLst>
                                      </p:cBhvr>
                                      <p:tavLst>
                                        <p:tav tm="0">
                                          <p:val>
                                            <p:fltVal val="0"/>
                                          </p:val>
                                        </p:tav>
                                        <p:tav tm="100000">
                                          <p:val>
                                            <p:strVal val="#ppt_h"/>
                                          </p:val>
                                        </p:tav>
                                      </p:tavLst>
                                    </p:anim>
                                    <p:animEffect transition="in" filter="fade">
                                      <p:cBhvr>
                                        <p:cTn id="1014" dur="250"/>
                                        <p:tgtEl>
                                          <p:spTgt spid="431"/>
                                        </p:tgtEl>
                                      </p:cBhvr>
                                    </p:animEffect>
                                  </p:childTnLst>
                                </p:cTn>
                              </p:par>
                              <p:par>
                                <p:cTn id="1015" presetID="53" presetClass="entr" presetSubtype="16" fill="hold" grpId="0" nodeType="withEffect">
                                  <p:stCondLst>
                                    <p:cond delay="400"/>
                                  </p:stCondLst>
                                  <p:childTnLst>
                                    <p:set>
                                      <p:cBhvr>
                                        <p:cTn id="1016" dur="1" fill="hold">
                                          <p:stCondLst>
                                            <p:cond delay="0"/>
                                          </p:stCondLst>
                                        </p:cTn>
                                        <p:tgtEl>
                                          <p:spTgt spid="432"/>
                                        </p:tgtEl>
                                        <p:attrNameLst>
                                          <p:attrName>style.visibility</p:attrName>
                                        </p:attrNameLst>
                                      </p:cBhvr>
                                      <p:to>
                                        <p:strVal val="visible"/>
                                      </p:to>
                                    </p:set>
                                    <p:anim calcmode="lin" valueType="num">
                                      <p:cBhvr>
                                        <p:cTn id="1017" dur="250" fill="hold"/>
                                        <p:tgtEl>
                                          <p:spTgt spid="432"/>
                                        </p:tgtEl>
                                        <p:attrNameLst>
                                          <p:attrName>ppt_w</p:attrName>
                                        </p:attrNameLst>
                                      </p:cBhvr>
                                      <p:tavLst>
                                        <p:tav tm="0">
                                          <p:val>
                                            <p:fltVal val="0"/>
                                          </p:val>
                                        </p:tav>
                                        <p:tav tm="100000">
                                          <p:val>
                                            <p:strVal val="#ppt_w"/>
                                          </p:val>
                                        </p:tav>
                                      </p:tavLst>
                                    </p:anim>
                                    <p:anim calcmode="lin" valueType="num">
                                      <p:cBhvr>
                                        <p:cTn id="1018" dur="250" fill="hold"/>
                                        <p:tgtEl>
                                          <p:spTgt spid="432"/>
                                        </p:tgtEl>
                                        <p:attrNameLst>
                                          <p:attrName>ppt_h</p:attrName>
                                        </p:attrNameLst>
                                      </p:cBhvr>
                                      <p:tavLst>
                                        <p:tav tm="0">
                                          <p:val>
                                            <p:fltVal val="0"/>
                                          </p:val>
                                        </p:tav>
                                        <p:tav tm="100000">
                                          <p:val>
                                            <p:strVal val="#ppt_h"/>
                                          </p:val>
                                        </p:tav>
                                      </p:tavLst>
                                    </p:anim>
                                    <p:animEffect transition="in" filter="fade">
                                      <p:cBhvr>
                                        <p:cTn id="1019" dur="250"/>
                                        <p:tgtEl>
                                          <p:spTgt spid="432"/>
                                        </p:tgtEl>
                                      </p:cBhvr>
                                    </p:animEffect>
                                  </p:childTnLst>
                                </p:cTn>
                              </p:par>
                              <p:par>
                                <p:cTn id="1020" presetID="53" presetClass="entr" presetSubtype="16" fill="hold" grpId="0" nodeType="withEffect">
                                  <p:stCondLst>
                                    <p:cond delay="750"/>
                                  </p:stCondLst>
                                  <p:childTnLst>
                                    <p:set>
                                      <p:cBhvr>
                                        <p:cTn id="1021" dur="1" fill="hold">
                                          <p:stCondLst>
                                            <p:cond delay="0"/>
                                          </p:stCondLst>
                                        </p:cTn>
                                        <p:tgtEl>
                                          <p:spTgt spid="433"/>
                                        </p:tgtEl>
                                        <p:attrNameLst>
                                          <p:attrName>style.visibility</p:attrName>
                                        </p:attrNameLst>
                                      </p:cBhvr>
                                      <p:to>
                                        <p:strVal val="visible"/>
                                      </p:to>
                                    </p:set>
                                    <p:anim calcmode="lin" valueType="num">
                                      <p:cBhvr>
                                        <p:cTn id="1022" dur="250" fill="hold"/>
                                        <p:tgtEl>
                                          <p:spTgt spid="433"/>
                                        </p:tgtEl>
                                        <p:attrNameLst>
                                          <p:attrName>ppt_w</p:attrName>
                                        </p:attrNameLst>
                                      </p:cBhvr>
                                      <p:tavLst>
                                        <p:tav tm="0">
                                          <p:val>
                                            <p:fltVal val="0"/>
                                          </p:val>
                                        </p:tav>
                                        <p:tav tm="100000">
                                          <p:val>
                                            <p:strVal val="#ppt_w"/>
                                          </p:val>
                                        </p:tav>
                                      </p:tavLst>
                                    </p:anim>
                                    <p:anim calcmode="lin" valueType="num">
                                      <p:cBhvr>
                                        <p:cTn id="1023" dur="250" fill="hold"/>
                                        <p:tgtEl>
                                          <p:spTgt spid="433"/>
                                        </p:tgtEl>
                                        <p:attrNameLst>
                                          <p:attrName>ppt_h</p:attrName>
                                        </p:attrNameLst>
                                      </p:cBhvr>
                                      <p:tavLst>
                                        <p:tav tm="0">
                                          <p:val>
                                            <p:fltVal val="0"/>
                                          </p:val>
                                        </p:tav>
                                        <p:tav tm="100000">
                                          <p:val>
                                            <p:strVal val="#ppt_h"/>
                                          </p:val>
                                        </p:tav>
                                      </p:tavLst>
                                    </p:anim>
                                    <p:animEffect transition="in" filter="fade">
                                      <p:cBhvr>
                                        <p:cTn id="1024" dur="250"/>
                                        <p:tgtEl>
                                          <p:spTgt spid="433"/>
                                        </p:tgtEl>
                                      </p:cBhvr>
                                    </p:animEffect>
                                  </p:childTnLst>
                                </p:cTn>
                              </p:par>
                              <p:par>
                                <p:cTn id="1025" presetID="53" presetClass="entr" presetSubtype="16" fill="hold" grpId="0" nodeType="withEffect">
                                  <p:stCondLst>
                                    <p:cond delay="1750"/>
                                  </p:stCondLst>
                                  <p:childTnLst>
                                    <p:set>
                                      <p:cBhvr>
                                        <p:cTn id="1026" dur="1" fill="hold">
                                          <p:stCondLst>
                                            <p:cond delay="0"/>
                                          </p:stCondLst>
                                        </p:cTn>
                                        <p:tgtEl>
                                          <p:spTgt spid="434"/>
                                        </p:tgtEl>
                                        <p:attrNameLst>
                                          <p:attrName>style.visibility</p:attrName>
                                        </p:attrNameLst>
                                      </p:cBhvr>
                                      <p:to>
                                        <p:strVal val="visible"/>
                                      </p:to>
                                    </p:set>
                                    <p:anim calcmode="lin" valueType="num">
                                      <p:cBhvr>
                                        <p:cTn id="1027" dur="250" fill="hold"/>
                                        <p:tgtEl>
                                          <p:spTgt spid="434"/>
                                        </p:tgtEl>
                                        <p:attrNameLst>
                                          <p:attrName>ppt_w</p:attrName>
                                        </p:attrNameLst>
                                      </p:cBhvr>
                                      <p:tavLst>
                                        <p:tav tm="0">
                                          <p:val>
                                            <p:fltVal val="0"/>
                                          </p:val>
                                        </p:tav>
                                        <p:tav tm="100000">
                                          <p:val>
                                            <p:strVal val="#ppt_w"/>
                                          </p:val>
                                        </p:tav>
                                      </p:tavLst>
                                    </p:anim>
                                    <p:anim calcmode="lin" valueType="num">
                                      <p:cBhvr>
                                        <p:cTn id="1028" dur="250" fill="hold"/>
                                        <p:tgtEl>
                                          <p:spTgt spid="434"/>
                                        </p:tgtEl>
                                        <p:attrNameLst>
                                          <p:attrName>ppt_h</p:attrName>
                                        </p:attrNameLst>
                                      </p:cBhvr>
                                      <p:tavLst>
                                        <p:tav tm="0">
                                          <p:val>
                                            <p:fltVal val="0"/>
                                          </p:val>
                                        </p:tav>
                                        <p:tav tm="100000">
                                          <p:val>
                                            <p:strVal val="#ppt_h"/>
                                          </p:val>
                                        </p:tav>
                                      </p:tavLst>
                                    </p:anim>
                                    <p:animEffect transition="in" filter="fade">
                                      <p:cBhvr>
                                        <p:cTn id="1029" dur="250"/>
                                        <p:tgtEl>
                                          <p:spTgt spid="434"/>
                                        </p:tgtEl>
                                      </p:cBhvr>
                                    </p:animEffect>
                                  </p:childTnLst>
                                </p:cTn>
                              </p:par>
                              <p:par>
                                <p:cTn id="1030" presetID="53" presetClass="entr" presetSubtype="16" fill="hold" grpId="0" nodeType="withEffect">
                                  <p:stCondLst>
                                    <p:cond delay="1000"/>
                                  </p:stCondLst>
                                  <p:childTnLst>
                                    <p:set>
                                      <p:cBhvr>
                                        <p:cTn id="1031" dur="1" fill="hold">
                                          <p:stCondLst>
                                            <p:cond delay="0"/>
                                          </p:stCondLst>
                                        </p:cTn>
                                        <p:tgtEl>
                                          <p:spTgt spid="435"/>
                                        </p:tgtEl>
                                        <p:attrNameLst>
                                          <p:attrName>style.visibility</p:attrName>
                                        </p:attrNameLst>
                                      </p:cBhvr>
                                      <p:to>
                                        <p:strVal val="visible"/>
                                      </p:to>
                                    </p:set>
                                    <p:anim calcmode="lin" valueType="num">
                                      <p:cBhvr>
                                        <p:cTn id="1032" dur="250" fill="hold"/>
                                        <p:tgtEl>
                                          <p:spTgt spid="435"/>
                                        </p:tgtEl>
                                        <p:attrNameLst>
                                          <p:attrName>ppt_w</p:attrName>
                                        </p:attrNameLst>
                                      </p:cBhvr>
                                      <p:tavLst>
                                        <p:tav tm="0">
                                          <p:val>
                                            <p:fltVal val="0"/>
                                          </p:val>
                                        </p:tav>
                                        <p:tav tm="100000">
                                          <p:val>
                                            <p:strVal val="#ppt_w"/>
                                          </p:val>
                                        </p:tav>
                                      </p:tavLst>
                                    </p:anim>
                                    <p:anim calcmode="lin" valueType="num">
                                      <p:cBhvr>
                                        <p:cTn id="1033" dur="250" fill="hold"/>
                                        <p:tgtEl>
                                          <p:spTgt spid="435"/>
                                        </p:tgtEl>
                                        <p:attrNameLst>
                                          <p:attrName>ppt_h</p:attrName>
                                        </p:attrNameLst>
                                      </p:cBhvr>
                                      <p:tavLst>
                                        <p:tav tm="0">
                                          <p:val>
                                            <p:fltVal val="0"/>
                                          </p:val>
                                        </p:tav>
                                        <p:tav tm="100000">
                                          <p:val>
                                            <p:strVal val="#ppt_h"/>
                                          </p:val>
                                        </p:tav>
                                      </p:tavLst>
                                    </p:anim>
                                    <p:animEffect transition="in" filter="fade">
                                      <p:cBhvr>
                                        <p:cTn id="1034" dur="250"/>
                                        <p:tgtEl>
                                          <p:spTgt spid="435"/>
                                        </p:tgtEl>
                                      </p:cBhvr>
                                    </p:animEffect>
                                  </p:childTnLst>
                                </p:cTn>
                              </p:par>
                              <p:par>
                                <p:cTn id="1035" presetID="53" presetClass="entr" presetSubtype="16" fill="hold" grpId="0" nodeType="withEffect">
                                  <p:stCondLst>
                                    <p:cond delay="2000"/>
                                  </p:stCondLst>
                                  <p:childTnLst>
                                    <p:set>
                                      <p:cBhvr>
                                        <p:cTn id="1036" dur="1" fill="hold">
                                          <p:stCondLst>
                                            <p:cond delay="0"/>
                                          </p:stCondLst>
                                        </p:cTn>
                                        <p:tgtEl>
                                          <p:spTgt spid="436"/>
                                        </p:tgtEl>
                                        <p:attrNameLst>
                                          <p:attrName>style.visibility</p:attrName>
                                        </p:attrNameLst>
                                      </p:cBhvr>
                                      <p:to>
                                        <p:strVal val="visible"/>
                                      </p:to>
                                    </p:set>
                                    <p:anim calcmode="lin" valueType="num">
                                      <p:cBhvr>
                                        <p:cTn id="1037" dur="250" fill="hold"/>
                                        <p:tgtEl>
                                          <p:spTgt spid="436"/>
                                        </p:tgtEl>
                                        <p:attrNameLst>
                                          <p:attrName>ppt_w</p:attrName>
                                        </p:attrNameLst>
                                      </p:cBhvr>
                                      <p:tavLst>
                                        <p:tav tm="0">
                                          <p:val>
                                            <p:fltVal val="0"/>
                                          </p:val>
                                        </p:tav>
                                        <p:tav tm="100000">
                                          <p:val>
                                            <p:strVal val="#ppt_w"/>
                                          </p:val>
                                        </p:tav>
                                      </p:tavLst>
                                    </p:anim>
                                    <p:anim calcmode="lin" valueType="num">
                                      <p:cBhvr>
                                        <p:cTn id="1038" dur="250" fill="hold"/>
                                        <p:tgtEl>
                                          <p:spTgt spid="436"/>
                                        </p:tgtEl>
                                        <p:attrNameLst>
                                          <p:attrName>ppt_h</p:attrName>
                                        </p:attrNameLst>
                                      </p:cBhvr>
                                      <p:tavLst>
                                        <p:tav tm="0">
                                          <p:val>
                                            <p:fltVal val="0"/>
                                          </p:val>
                                        </p:tav>
                                        <p:tav tm="100000">
                                          <p:val>
                                            <p:strVal val="#ppt_h"/>
                                          </p:val>
                                        </p:tav>
                                      </p:tavLst>
                                    </p:anim>
                                    <p:animEffect transition="in" filter="fade">
                                      <p:cBhvr>
                                        <p:cTn id="1039" dur="250"/>
                                        <p:tgtEl>
                                          <p:spTgt spid="436"/>
                                        </p:tgtEl>
                                      </p:cBhvr>
                                    </p:animEffect>
                                  </p:childTnLst>
                                </p:cTn>
                              </p:par>
                              <p:par>
                                <p:cTn id="1040" presetID="53" presetClass="entr" presetSubtype="16" fill="hold" grpId="0" nodeType="withEffect">
                                  <p:stCondLst>
                                    <p:cond delay="1250"/>
                                  </p:stCondLst>
                                  <p:childTnLst>
                                    <p:set>
                                      <p:cBhvr>
                                        <p:cTn id="1041" dur="1" fill="hold">
                                          <p:stCondLst>
                                            <p:cond delay="0"/>
                                          </p:stCondLst>
                                        </p:cTn>
                                        <p:tgtEl>
                                          <p:spTgt spid="437"/>
                                        </p:tgtEl>
                                        <p:attrNameLst>
                                          <p:attrName>style.visibility</p:attrName>
                                        </p:attrNameLst>
                                      </p:cBhvr>
                                      <p:to>
                                        <p:strVal val="visible"/>
                                      </p:to>
                                    </p:set>
                                    <p:anim calcmode="lin" valueType="num">
                                      <p:cBhvr>
                                        <p:cTn id="1042" dur="250" fill="hold"/>
                                        <p:tgtEl>
                                          <p:spTgt spid="437"/>
                                        </p:tgtEl>
                                        <p:attrNameLst>
                                          <p:attrName>ppt_w</p:attrName>
                                        </p:attrNameLst>
                                      </p:cBhvr>
                                      <p:tavLst>
                                        <p:tav tm="0">
                                          <p:val>
                                            <p:fltVal val="0"/>
                                          </p:val>
                                        </p:tav>
                                        <p:tav tm="100000">
                                          <p:val>
                                            <p:strVal val="#ppt_w"/>
                                          </p:val>
                                        </p:tav>
                                      </p:tavLst>
                                    </p:anim>
                                    <p:anim calcmode="lin" valueType="num">
                                      <p:cBhvr>
                                        <p:cTn id="1043" dur="250" fill="hold"/>
                                        <p:tgtEl>
                                          <p:spTgt spid="437"/>
                                        </p:tgtEl>
                                        <p:attrNameLst>
                                          <p:attrName>ppt_h</p:attrName>
                                        </p:attrNameLst>
                                      </p:cBhvr>
                                      <p:tavLst>
                                        <p:tav tm="0">
                                          <p:val>
                                            <p:fltVal val="0"/>
                                          </p:val>
                                        </p:tav>
                                        <p:tav tm="100000">
                                          <p:val>
                                            <p:strVal val="#ppt_h"/>
                                          </p:val>
                                        </p:tav>
                                      </p:tavLst>
                                    </p:anim>
                                    <p:animEffect transition="in" filter="fade">
                                      <p:cBhvr>
                                        <p:cTn id="1044" dur="250"/>
                                        <p:tgtEl>
                                          <p:spTgt spid="437"/>
                                        </p:tgtEl>
                                      </p:cBhvr>
                                    </p:animEffect>
                                  </p:childTnLst>
                                </p:cTn>
                              </p:par>
                              <p:par>
                                <p:cTn id="1045" presetID="53" presetClass="entr" presetSubtype="16" fill="hold" grpId="0" nodeType="withEffect">
                                  <p:stCondLst>
                                    <p:cond delay="750"/>
                                  </p:stCondLst>
                                  <p:childTnLst>
                                    <p:set>
                                      <p:cBhvr>
                                        <p:cTn id="1046" dur="1" fill="hold">
                                          <p:stCondLst>
                                            <p:cond delay="0"/>
                                          </p:stCondLst>
                                        </p:cTn>
                                        <p:tgtEl>
                                          <p:spTgt spid="438"/>
                                        </p:tgtEl>
                                        <p:attrNameLst>
                                          <p:attrName>style.visibility</p:attrName>
                                        </p:attrNameLst>
                                      </p:cBhvr>
                                      <p:to>
                                        <p:strVal val="visible"/>
                                      </p:to>
                                    </p:set>
                                    <p:anim calcmode="lin" valueType="num">
                                      <p:cBhvr>
                                        <p:cTn id="1047" dur="250" fill="hold"/>
                                        <p:tgtEl>
                                          <p:spTgt spid="438"/>
                                        </p:tgtEl>
                                        <p:attrNameLst>
                                          <p:attrName>ppt_w</p:attrName>
                                        </p:attrNameLst>
                                      </p:cBhvr>
                                      <p:tavLst>
                                        <p:tav tm="0">
                                          <p:val>
                                            <p:fltVal val="0"/>
                                          </p:val>
                                        </p:tav>
                                        <p:tav tm="100000">
                                          <p:val>
                                            <p:strVal val="#ppt_w"/>
                                          </p:val>
                                        </p:tav>
                                      </p:tavLst>
                                    </p:anim>
                                    <p:anim calcmode="lin" valueType="num">
                                      <p:cBhvr>
                                        <p:cTn id="1048" dur="250" fill="hold"/>
                                        <p:tgtEl>
                                          <p:spTgt spid="438"/>
                                        </p:tgtEl>
                                        <p:attrNameLst>
                                          <p:attrName>ppt_h</p:attrName>
                                        </p:attrNameLst>
                                      </p:cBhvr>
                                      <p:tavLst>
                                        <p:tav tm="0">
                                          <p:val>
                                            <p:fltVal val="0"/>
                                          </p:val>
                                        </p:tav>
                                        <p:tav tm="100000">
                                          <p:val>
                                            <p:strVal val="#ppt_h"/>
                                          </p:val>
                                        </p:tav>
                                      </p:tavLst>
                                    </p:anim>
                                    <p:animEffect transition="in" filter="fade">
                                      <p:cBhvr>
                                        <p:cTn id="1049" dur="250"/>
                                        <p:tgtEl>
                                          <p:spTgt spid="438"/>
                                        </p:tgtEl>
                                      </p:cBhvr>
                                    </p:animEffect>
                                  </p:childTnLst>
                                </p:cTn>
                              </p:par>
                              <p:par>
                                <p:cTn id="1050" presetID="53" presetClass="entr" presetSubtype="16" fill="hold" grpId="0" nodeType="withEffect">
                                  <p:stCondLst>
                                    <p:cond delay="1500"/>
                                  </p:stCondLst>
                                  <p:childTnLst>
                                    <p:set>
                                      <p:cBhvr>
                                        <p:cTn id="1051" dur="1" fill="hold">
                                          <p:stCondLst>
                                            <p:cond delay="0"/>
                                          </p:stCondLst>
                                        </p:cTn>
                                        <p:tgtEl>
                                          <p:spTgt spid="439"/>
                                        </p:tgtEl>
                                        <p:attrNameLst>
                                          <p:attrName>style.visibility</p:attrName>
                                        </p:attrNameLst>
                                      </p:cBhvr>
                                      <p:to>
                                        <p:strVal val="visible"/>
                                      </p:to>
                                    </p:set>
                                    <p:anim calcmode="lin" valueType="num">
                                      <p:cBhvr>
                                        <p:cTn id="1052" dur="250" fill="hold"/>
                                        <p:tgtEl>
                                          <p:spTgt spid="439"/>
                                        </p:tgtEl>
                                        <p:attrNameLst>
                                          <p:attrName>ppt_w</p:attrName>
                                        </p:attrNameLst>
                                      </p:cBhvr>
                                      <p:tavLst>
                                        <p:tav tm="0">
                                          <p:val>
                                            <p:fltVal val="0"/>
                                          </p:val>
                                        </p:tav>
                                        <p:tav tm="100000">
                                          <p:val>
                                            <p:strVal val="#ppt_w"/>
                                          </p:val>
                                        </p:tav>
                                      </p:tavLst>
                                    </p:anim>
                                    <p:anim calcmode="lin" valueType="num">
                                      <p:cBhvr>
                                        <p:cTn id="1053" dur="250" fill="hold"/>
                                        <p:tgtEl>
                                          <p:spTgt spid="439"/>
                                        </p:tgtEl>
                                        <p:attrNameLst>
                                          <p:attrName>ppt_h</p:attrName>
                                        </p:attrNameLst>
                                      </p:cBhvr>
                                      <p:tavLst>
                                        <p:tav tm="0">
                                          <p:val>
                                            <p:fltVal val="0"/>
                                          </p:val>
                                        </p:tav>
                                        <p:tav tm="100000">
                                          <p:val>
                                            <p:strVal val="#ppt_h"/>
                                          </p:val>
                                        </p:tav>
                                      </p:tavLst>
                                    </p:anim>
                                    <p:animEffect transition="in" filter="fade">
                                      <p:cBhvr>
                                        <p:cTn id="1054" dur="250"/>
                                        <p:tgtEl>
                                          <p:spTgt spid="439"/>
                                        </p:tgtEl>
                                      </p:cBhvr>
                                    </p:animEffect>
                                  </p:childTnLst>
                                </p:cTn>
                              </p:par>
                              <p:par>
                                <p:cTn id="1055" presetID="53" presetClass="entr" presetSubtype="16" fill="hold" grpId="0" nodeType="withEffect">
                                  <p:stCondLst>
                                    <p:cond delay="250"/>
                                  </p:stCondLst>
                                  <p:childTnLst>
                                    <p:set>
                                      <p:cBhvr>
                                        <p:cTn id="1056" dur="1" fill="hold">
                                          <p:stCondLst>
                                            <p:cond delay="0"/>
                                          </p:stCondLst>
                                        </p:cTn>
                                        <p:tgtEl>
                                          <p:spTgt spid="443"/>
                                        </p:tgtEl>
                                        <p:attrNameLst>
                                          <p:attrName>style.visibility</p:attrName>
                                        </p:attrNameLst>
                                      </p:cBhvr>
                                      <p:to>
                                        <p:strVal val="visible"/>
                                      </p:to>
                                    </p:set>
                                    <p:anim calcmode="lin" valueType="num">
                                      <p:cBhvr>
                                        <p:cTn id="1057" dur="250" fill="hold"/>
                                        <p:tgtEl>
                                          <p:spTgt spid="443"/>
                                        </p:tgtEl>
                                        <p:attrNameLst>
                                          <p:attrName>ppt_w</p:attrName>
                                        </p:attrNameLst>
                                      </p:cBhvr>
                                      <p:tavLst>
                                        <p:tav tm="0">
                                          <p:val>
                                            <p:fltVal val="0"/>
                                          </p:val>
                                        </p:tav>
                                        <p:tav tm="100000">
                                          <p:val>
                                            <p:strVal val="#ppt_w"/>
                                          </p:val>
                                        </p:tav>
                                      </p:tavLst>
                                    </p:anim>
                                    <p:anim calcmode="lin" valueType="num">
                                      <p:cBhvr>
                                        <p:cTn id="1058" dur="250" fill="hold"/>
                                        <p:tgtEl>
                                          <p:spTgt spid="443"/>
                                        </p:tgtEl>
                                        <p:attrNameLst>
                                          <p:attrName>ppt_h</p:attrName>
                                        </p:attrNameLst>
                                      </p:cBhvr>
                                      <p:tavLst>
                                        <p:tav tm="0">
                                          <p:val>
                                            <p:fltVal val="0"/>
                                          </p:val>
                                        </p:tav>
                                        <p:tav tm="100000">
                                          <p:val>
                                            <p:strVal val="#ppt_h"/>
                                          </p:val>
                                        </p:tav>
                                      </p:tavLst>
                                    </p:anim>
                                    <p:animEffect transition="in" filter="fade">
                                      <p:cBhvr>
                                        <p:cTn id="1059" dur="250"/>
                                        <p:tgtEl>
                                          <p:spTgt spid="443"/>
                                        </p:tgtEl>
                                      </p:cBhvr>
                                    </p:animEffect>
                                  </p:childTnLst>
                                </p:cTn>
                              </p:par>
                              <p:par>
                                <p:cTn id="1060" presetID="53" presetClass="entr" presetSubtype="16" fill="hold" grpId="0" nodeType="withEffect">
                                  <p:stCondLst>
                                    <p:cond delay="750"/>
                                  </p:stCondLst>
                                  <p:childTnLst>
                                    <p:set>
                                      <p:cBhvr>
                                        <p:cTn id="1061" dur="1" fill="hold">
                                          <p:stCondLst>
                                            <p:cond delay="0"/>
                                          </p:stCondLst>
                                        </p:cTn>
                                        <p:tgtEl>
                                          <p:spTgt spid="444"/>
                                        </p:tgtEl>
                                        <p:attrNameLst>
                                          <p:attrName>style.visibility</p:attrName>
                                        </p:attrNameLst>
                                      </p:cBhvr>
                                      <p:to>
                                        <p:strVal val="visible"/>
                                      </p:to>
                                    </p:set>
                                    <p:anim calcmode="lin" valueType="num">
                                      <p:cBhvr>
                                        <p:cTn id="1062" dur="250" fill="hold"/>
                                        <p:tgtEl>
                                          <p:spTgt spid="444"/>
                                        </p:tgtEl>
                                        <p:attrNameLst>
                                          <p:attrName>ppt_w</p:attrName>
                                        </p:attrNameLst>
                                      </p:cBhvr>
                                      <p:tavLst>
                                        <p:tav tm="0">
                                          <p:val>
                                            <p:fltVal val="0"/>
                                          </p:val>
                                        </p:tav>
                                        <p:tav tm="100000">
                                          <p:val>
                                            <p:strVal val="#ppt_w"/>
                                          </p:val>
                                        </p:tav>
                                      </p:tavLst>
                                    </p:anim>
                                    <p:anim calcmode="lin" valueType="num">
                                      <p:cBhvr>
                                        <p:cTn id="1063" dur="250" fill="hold"/>
                                        <p:tgtEl>
                                          <p:spTgt spid="444"/>
                                        </p:tgtEl>
                                        <p:attrNameLst>
                                          <p:attrName>ppt_h</p:attrName>
                                        </p:attrNameLst>
                                      </p:cBhvr>
                                      <p:tavLst>
                                        <p:tav tm="0">
                                          <p:val>
                                            <p:fltVal val="0"/>
                                          </p:val>
                                        </p:tav>
                                        <p:tav tm="100000">
                                          <p:val>
                                            <p:strVal val="#ppt_h"/>
                                          </p:val>
                                        </p:tav>
                                      </p:tavLst>
                                    </p:anim>
                                    <p:animEffect transition="in" filter="fade">
                                      <p:cBhvr>
                                        <p:cTn id="1064" dur="250"/>
                                        <p:tgtEl>
                                          <p:spTgt spid="444"/>
                                        </p:tgtEl>
                                      </p:cBhvr>
                                    </p:animEffect>
                                  </p:childTnLst>
                                </p:cTn>
                              </p:par>
                              <p:par>
                                <p:cTn id="1065" presetID="53" presetClass="entr" presetSubtype="16" fill="hold" grpId="0" nodeType="withEffect">
                                  <p:stCondLst>
                                    <p:cond delay="1250"/>
                                  </p:stCondLst>
                                  <p:childTnLst>
                                    <p:set>
                                      <p:cBhvr>
                                        <p:cTn id="1066" dur="1" fill="hold">
                                          <p:stCondLst>
                                            <p:cond delay="0"/>
                                          </p:stCondLst>
                                        </p:cTn>
                                        <p:tgtEl>
                                          <p:spTgt spid="445"/>
                                        </p:tgtEl>
                                        <p:attrNameLst>
                                          <p:attrName>style.visibility</p:attrName>
                                        </p:attrNameLst>
                                      </p:cBhvr>
                                      <p:to>
                                        <p:strVal val="visible"/>
                                      </p:to>
                                    </p:set>
                                    <p:anim calcmode="lin" valueType="num">
                                      <p:cBhvr>
                                        <p:cTn id="1067" dur="250" fill="hold"/>
                                        <p:tgtEl>
                                          <p:spTgt spid="445"/>
                                        </p:tgtEl>
                                        <p:attrNameLst>
                                          <p:attrName>ppt_w</p:attrName>
                                        </p:attrNameLst>
                                      </p:cBhvr>
                                      <p:tavLst>
                                        <p:tav tm="0">
                                          <p:val>
                                            <p:fltVal val="0"/>
                                          </p:val>
                                        </p:tav>
                                        <p:tav tm="100000">
                                          <p:val>
                                            <p:strVal val="#ppt_w"/>
                                          </p:val>
                                        </p:tav>
                                      </p:tavLst>
                                    </p:anim>
                                    <p:anim calcmode="lin" valueType="num">
                                      <p:cBhvr>
                                        <p:cTn id="1068" dur="250" fill="hold"/>
                                        <p:tgtEl>
                                          <p:spTgt spid="445"/>
                                        </p:tgtEl>
                                        <p:attrNameLst>
                                          <p:attrName>ppt_h</p:attrName>
                                        </p:attrNameLst>
                                      </p:cBhvr>
                                      <p:tavLst>
                                        <p:tav tm="0">
                                          <p:val>
                                            <p:fltVal val="0"/>
                                          </p:val>
                                        </p:tav>
                                        <p:tav tm="100000">
                                          <p:val>
                                            <p:strVal val="#ppt_h"/>
                                          </p:val>
                                        </p:tav>
                                      </p:tavLst>
                                    </p:anim>
                                    <p:animEffect transition="in" filter="fade">
                                      <p:cBhvr>
                                        <p:cTn id="1069" dur="250"/>
                                        <p:tgtEl>
                                          <p:spTgt spid="445"/>
                                        </p:tgtEl>
                                      </p:cBhvr>
                                    </p:animEffect>
                                  </p:childTnLst>
                                </p:cTn>
                              </p:par>
                              <p:par>
                                <p:cTn id="1070" presetID="53" presetClass="entr" presetSubtype="16" fill="hold" grpId="0" nodeType="withEffect">
                                  <p:stCondLst>
                                    <p:cond delay="2000"/>
                                  </p:stCondLst>
                                  <p:childTnLst>
                                    <p:set>
                                      <p:cBhvr>
                                        <p:cTn id="1071" dur="1" fill="hold">
                                          <p:stCondLst>
                                            <p:cond delay="0"/>
                                          </p:stCondLst>
                                        </p:cTn>
                                        <p:tgtEl>
                                          <p:spTgt spid="446"/>
                                        </p:tgtEl>
                                        <p:attrNameLst>
                                          <p:attrName>style.visibility</p:attrName>
                                        </p:attrNameLst>
                                      </p:cBhvr>
                                      <p:to>
                                        <p:strVal val="visible"/>
                                      </p:to>
                                    </p:set>
                                    <p:anim calcmode="lin" valueType="num">
                                      <p:cBhvr>
                                        <p:cTn id="1072" dur="250" fill="hold"/>
                                        <p:tgtEl>
                                          <p:spTgt spid="446"/>
                                        </p:tgtEl>
                                        <p:attrNameLst>
                                          <p:attrName>ppt_w</p:attrName>
                                        </p:attrNameLst>
                                      </p:cBhvr>
                                      <p:tavLst>
                                        <p:tav tm="0">
                                          <p:val>
                                            <p:fltVal val="0"/>
                                          </p:val>
                                        </p:tav>
                                        <p:tav tm="100000">
                                          <p:val>
                                            <p:strVal val="#ppt_w"/>
                                          </p:val>
                                        </p:tav>
                                      </p:tavLst>
                                    </p:anim>
                                    <p:anim calcmode="lin" valueType="num">
                                      <p:cBhvr>
                                        <p:cTn id="1073" dur="250" fill="hold"/>
                                        <p:tgtEl>
                                          <p:spTgt spid="446"/>
                                        </p:tgtEl>
                                        <p:attrNameLst>
                                          <p:attrName>ppt_h</p:attrName>
                                        </p:attrNameLst>
                                      </p:cBhvr>
                                      <p:tavLst>
                                        <p:tav tm="0">
                                          <p:val>
                                            <p:fltVal val="0"/>
                                          </p:val>
                                        </p:tav>
                                        <p:tav tm="100000">
                                          <p:val>
                                            <p:strVal val="#ppt_h"/>
                                          </p:val>
                                        </p:tav>
                                      </p:tavLst>
                                    </p:anim>
                                    <p:animEffect transition="in" filter="fade">
                                      <p:cBhvr>
                                        <p:cTn id="1074" dur="250"/>
                                        <p:tgtEl>
                                          <p:spTgt spid="446"/>
                                        </p:tgtEl>
                                      </p:cBhvr>
                                    </p:animEffect>
                                  </p:childTnLst>
                                </p:cTn>
                              </p:par>
                              <p:par>
                                <p:cTn id="1075" presetID="53" presetClass="entr" presetSubtype="16" fill="hold" grpId="0" nodeType="withEffect">
                                  <p:stCondLst>
                                    <p:cond delay="600"/>
                                  </p:stCondLst>
                                  <p:childTnLst>
                                    <p:set>
                                      <p:cBhvr>
                                        <p:cTn id="1076" dur="1" fill="hold">
                                          <p:stCondLst>
                                            <p:cond delay="0"/>
                                          </p:stCondLst>
                                        </p:cTn>
                                        <p:tgtEl>
                                          <p:spTgt spid="447"/>
                                        </p:tgtEl>
                                        <p:attrNameLst>
                                          <p:attrName>style.visibility</p:attrName>
                                        </p:attrNameLst>
                                      </p:cBhvr>
                                      <p:to>
                                        <p:strVal val="visible"/>
                                      </p:to>
                                    </p:set>
                                    <p:anim calcmode="lin" valueType="num">
                                      <p:cBhvr>
                                        <p:cTn id="1077" dur="250" fill="hold"/>
                                        <p:tgtEl>
                                          <p:spTgt spid="447"/>
                                        </p:tgtEl>
                                        <p:attrNameLst>
                                          <p:attrName>ppt_w</p:attrName>
                                        </p:attrNameLst>
                                      </p:cBhvr>
                                      <p:tavLst>
                                        <p:tav tm="0">
                                          <p:val>
                                            <p:fltVal val="0"/>
                                          </p:val>
                                        </p:tav>
                                        <p:tav tm="100000">
                                          <p:val>
                                            <p:strVal val="#ppt_w"/>
                                          </p:val>
                                        </p:tav>
                                      </p:tavLst>
                                    </p:anim>
                                    <p:anim calcmode="lin" valueType="num">
                                      <p:cBhvr>
                                        <p:cTn id="1078" dur="250" fill="hold"/>
                                        <p:tgtEl>
                                          <p:spTgt spid="447"/>
                                        </p:tgtEl>
                                        <p:attrNameLst>
                                          <p:attrName>ppt_h</p:attrName>
                                        </p:attrNameLst>
                                      </p:cBhvr>
                                      <p:tavLst>
                                        <p:tav tm="0">
                                          <p:val>
                                            <p:fltVal val="0"/>
                                          </p:val>
                                        </p:tav>
                                        <p:tav tm="100000">
                                          <p:val>
                                            <p:strVal val="#ppt_h"/>
                                          </p:val>
                                        </p:tav>
                                      </p:tavLst>
                                    </p:anim>
                                    <p:animEffect transition="in" filter="fade">
                                      <p:cBhvr>
                                        <p:cTn id="1079" dur="250"/>
                                        <p:tgtEl>
                                          <p:spTgt spid="447"/>
                                        </p:tgtEl>
                                      </p:cBhvr>
                                    </p:animEffect>
                                  </p:childTnLst>
                                </p:cTn>
                              </p:par>
                              <p:par>
                                <p:cTn id="1080" presetID="53" presetClass="entr" presetSubtype="16" fill="hold" grpId="0" nodeType="withEffect">
                                  <p:stCondLst>
                                    <p:cond delay="800"/>
                                  </p:stCondLst>
                                  <p:childTnLst>
                                    <p:set>
                                      <p:cBhvr>
                                        <p:cTn id="1081" dur="1" fill="hold">
                                          <p:stCondLst>
                                            <p:cond delay="0"/>
                                          </p:stCondLst>
                                        </p:cTn>
                                        <p:tgtEl>
                                          <p:spTgt spid="448"/>
                                        </p:tgtEl>
                                        <p:attrNameLst>
                                          <p:attrName>style.visibility</p:attrName>
                                        </p:attrNameLst>
                                      </p:cBhvr>
                                      <p:to>
                                        <p:strVal val="visible"/>
                                      </p:to>
                                    </p:set>
                                    <p:anim calcmode="lin" valueType="num">
                                      <p:cBhvr>
                                        <p:cTn id="1082" dur="250" fill="hold"/>
                                        <p:tgtEl>
                                          <p:spTgt spid="448"/>
                                        </p:tgtEl>
                                        <p:attrNameLst>
                                          <p:attrName>ppt_w</p:attrName>
                                        </p:attrNameLst>
                                      </p:cBhvr>
                                      <p:tavLst>
                                        <p:tav tm="0">
                                          <p:val>
                                            <p:fltVal val="0"/>
                                          </p:val>
                                        </p:tav>
                                        <p:tav tm="100000">
                                          <p:val>
                                            <p:strVal val="#ppt_w"/>
                                          </p:val>
                                        </p:tav>
                                      </p:tavLst>
                                    </p:anim>
                                    <p:anim calcmode="lin" valueType="num">
                                      <p:cBhvr>
                                        <p:cTn id="1083" dur="250" fill="hold"/>
                                        <p:tgtEl>
                                          <p:spTgt spid="448"/>
                                        </p:tgtEl>
                                        <p:attrNameLst>
                                          <p:attrName>ppt_h</p:attrName>
                                        </p:attrNameLst>
                                      </p:cBhvr>
                                      <p:tavLst>
                                        <p:tav tm="0">
                                          <p:val>
                                            <p:fltVal val="0"/>
                                          </p:val>
                                        </p:tav>
                                        <p:tav tm="100000">
                                          <p:val>
                                            <p:strVal val="#ppt_h"/>
                                          </p:val>
                                        </p:tav>
                                      </p:tavLst>
                                    </p:anim>
                                    <p:animEffect transition="in" filter="fade">
                                      <p:cBhvr>
                                        <p:cTn id="1084" dur="25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71" grpId="0" animBg="1"/>
      <p:bldP spid="72" grpId="0" animBg="1"/>
      <p:bldP spid="73" grpId="0" animBg="1"/>
      <p:bldP spid="87" grpId="0" animBg="1"/>
      <p:bldP spid="88" grpId="0" animBg="1"/>
      <p:bldP spid="89" grpId="0" animBg="1"/>
      <p:bldP spid="95" grpId="0" animBg="1"/>
      <p:bldP spid="96" grpId="0" animBg="1"/>
      <p:bldP spid="97" grpId="0" animBg="1"/>
      <p:bldP spid="98" grpId="0" animBg="1"/>
      <p:bldP spid="112" grpId="0" animBg="1"/>
      <p:bldP spid="113" grpId="0" animBg="1"/>
      <p:bldP spid="114" grpId="0" animBg="1"/>
      <p:bldP spid="119" grpId="0" animBg="1"/>
      <p:bldP spid="120" grpId="0" animBg="1"/>
      <p:bldP spid="121" grpId="0" animBg="1"/>
      <p:bldP spid="122" grpId="0" animBg="1"/>
      <p:bldP spid="123" grpId="0" animBg="1"/>
      <p:bldP spid="137" grpId="0" animBg="1"/>
      <p:bldP spid="138" grpId="0" animBg="1"/>
      <p:bldP spid="139" grpId="0" animBg="1"/>
      <p:bldP spid="143" grpId="0" animBg="1"/>
      <p:bldP spid="144" grpId="0" animBg="1"/>
      <p:bldP spid="145" grpId="0" animBg="1"/>
      <p:bldP spid="146" grpId="0" animBg="1"/>
      <p:bldP spid="147" grpId="0" animBg="1"/>
      <p:bldP spid="148" grpId="0" animBg="1"/>
      <p:bldP spid="155" grpId="0" animBg="1"/>
      <p:bldP spid="162" grpId="0" animBg="1"/>
      <p:bldP spid="163" grpId="0" animBg="1"/>
      <p:bldP spid="164" grpId="0" animBg="1"/>
      <p:bldP spid="168" grpId="0" animBg="1"/>
      <p:bldP spid="169" grpId="0" animBg="1"/>
      <p:bldP spid="170" grpId="0" animBg="1"/>
      <p:bldP spid="171" grpId="0" animBg="1"/>
      <p:bldP spid="172" grpId="0" animBg="1"/>
      <p:bldP spid="173" grpId="0" animBg="1"/>
      <p:bldP spid="179" grpId="0" animBg="1"/>
      <p:bldP spid="180" grpId="0" animBg="1"/>
      <p:bldP spid="187" grpId="0" animBg="1"/>
      <p:bldP spid="188" grpId="0" animBg="1"/>
      <p:bldP spid="189" grpId="0" animBg="1"/>
      <p:bldP spid="193" grpId="0" animBg="1"/>
      <p:bldP spid="194" grpId="0" animBg="1"/>
      <p:bldP spid="195" grpId="0" animBg="1"/>
      <p:bldP spid="196" grpId="0" animBg="1"/>
      <p:bldP spid="197" grpId="0" animBg="1"/>
      <p:bldP spid="198" grpId="0" animBg="1"/>
      <p:bldP spid="203" grpId="0" animBg="1"/>
      <p:bldP spid="204" grpId="0" animBg="1"/>
      <p:bldP spid="205" grpId="0" animBg="1"/>
      <p:bldP spid="212" grpId="0" animBg="1"/>
      <p:bldP spid="213" grpId="0" animBg="1"/>
      <p:bldP spid="214" grpId="0" animBg="1"/>
      <p:bldP spid="218" grpId="0" animBg="1"/>
      <p:bldP spid="219" grpId="0" animBg="1"/>
      <p:bldP spid="220" grpId="0" animBg="1"/>
      <p:bldP spid="221" grpId="0" animBg="1"/>
      <p:bldP spid="222" grpId="0" animBg="1"/>
      <p:bldP spid="223" grpId="0" animBg="1"/>
      <p:bldP spid="227" grpId="0" animBg="1"/>
      <p:bldP spid="228" grpId="0" animBg="1"/>
      <p:bldP spid="229" grpId="0" animBg="1"/>
      <p:bldP spid="230" grpId="0" animBg="1"/>
      <p:bldP spid="237" grpId="0" animBg="1"/>
      <p:bldP spid="238" grpId="0" animBg="1"/>
      <p:bldP spid="239" grpId="0" animBg="1"/>
      <p:bldP spid="243" grpId="0" animBg="1"/>
      <p:bldP spid="244" grpId="0" animBg="1"/>
      <p:bldP spid="245" grpId="0" animBg="1"/>
      <p:bldP spid="246" grpId="0" animBg="1"/>
      <p:bldP spid="247" grpId="0" animBg="1"/>
      <p:bldP spid="248" grpId="0" animBg="1"/>
      <p:bldP spid="251" grpId="0" animBg="1"/>
      <p:bldP spid="252" grpId="0" animBg="1"/>
      <p:bldP spid="253" grpId="0" animBg="1"/>
      <p:bldP spid="254" grpId="0" animBg="1"/>
      <p:bldP spid="255" grpId="0" animBg="1"/>
      <p:bldP spid="262" grpId="0" animBg="1"/>
      <p:bldP spid="263" grpId="0" animBg="1"/>
      <p:bldP spid="264" grpId="0" animBg="1"/>
      <p:bldP spid="268" grpId="0" animBg="1"/>
      <p:bldP spid="269" grpId="0" animBg="1"/>
      <p:bldP spid="270" grpId="0" animBg="1"/>
      <p:bldP spid="271" grpId="0" animBg="1"/>
      <p:bldP spid="272" grpId="0" animBg="1"/>
      <p:bldP spid="273" grpId="0" animBg="1"/>
      <p:bldP spid="275" grpId="0" animBg="1"/>
      <p:bldP spid="276" grpId="0" animBg="1"/>
      <p:bldP spid="277" grpId="0" animBg="1"/>
      <p:bldP spid="278" grpId="0" animBg="1"/>
      <p:bldP spid="279" grpId="0" animBg="1"/>
      <p:bldP spid="280" grpId="0" animBg="1"/>
      <p:bldP spid="287" grpId="0" animBg="1"/>
      <p:bldP spid="288" grpId="0" animBg="1"/>
      <p:bldP spid="289" grpId="0" animBg="1"/>
      <p:bldP spid="293" grpId="0" animBg="1"/>
      <p:bldP spid="294" grpId="0" animBg="1"/>
      <p:bldP spid="295" grpId="0" animBg="1"/>
      <p:bldP spid="296" grpId="0" animBg="1"/>
      <p:bldP spid="297" grpId="0" animBg="1"/>
      <p:bldP spid="298" grpId="0" animBg="1"/>
      <p:bldP spid="300" grpId="0" animBg="1"/>
      <p:bldP spid="301" grpId="0" animBg="1"/>
      <p:bldP spid="302" grpId="0" animBg="1"/>
      <p:bldP spid="303" grpId="0" animBg="1"/>
      <p:bldP spid="304" grpId="0" animBg="1"/>
      <p:bldP spid="305" grpId="0" animBg="1"/>
      <p:bldP spid="311" grpId="0" animBg="1"/>
      <p:bldP spid="312" grpId="0" animBg="1"/>
      <p:bldP spid="313" grpId="0" animBg="1"/>
      <p:bldP spid="314" grpId="0" animBg="1"/>
      <p:bldP spid="318" grpId="0" animBg="1"/>
      <p:bldP spid="319" grpId="0" animBg="1"/>
      <p:bldP spid="320" grpId="0" animBg="1"/>
      <p:bldP spid="321" grpId="0" animBg="1"/>
      <p:bldP spid="322" grpId="0" animBg="1"/>
      <p:bldP spid="323" grpId="0" animBg="1"/>
      <p:bldP spid="325" grpId="0" animBg="1"/>
      <p:bldP spid="326" grpId="0" animBg="1"/>
      <p:bldP spid="327" grpId="0" animBg="1"/>
      <p:bldP spid="328" grpId="0" animBg="1"/>
      <p:bldP spid="329" grpId="0" animBg="1"/>
      <p:bldP spid="330" grpId="0" animBg="1"/>
      <p:bldP spid="335" grpId="0" animBg="1"/>
      <p:bldP spid="336" grpId="0" animBg="1"/>
      <p:bldP spid="337" grpId="0" animBg="1"/>
      <p:bldP spid="338" grpId="0" animBg="1"/>
      <p:bldP spid="339" grpId="0" animBg="1"/>
      <p:bldP spid="343" grpId="0" animBg="1"/>
      <p:bldP spid="344" grpId="0" animBg="1"/>
      <p:bldP spid="345" grpId="0" animBg="1"/>
      <p:bldP spid="346" grpId="0" animBg="1"/>
      <p:bldP spid="347" grpId="0" animBg="1"/>
      <p:bldP spid="348" grpId="0" animBg="1"/>
      <p:bldP spid="350" grpId="0" animBg="1"/>
      <p:bldP spid="351" grpId="0" animBg="1"/>
      <p:bldP spid="352" grpId="0" animBg="1"/>
      <p:bldP spid="353" grpId="0" animBg="1"/>
      <p:bldP spid="354" grpId="0" animBg="1"/>
      <p:bldP spid="355" grpId="0" animBg="1"/>
      <p:bldP spid="359" grpId="0" animBg="1"/>
      <p:bldP spid="360" grpId="0" animBg="1"/>
      <p:bldP spid="361" grpId="0" animBg="1"/>
      <p:bldP spid="362" grpId="0" animBg="1"/>
      <p:bldP spid="363" grpId="0" animBg="1"/>
      <p:bldP spid="364" grpId="0" animBg="1"/>
      <p:bldP spid="368" grpId="0" animBg="1"/>
      <p:bldP spid="369" grpId="0" animBg="1"/>
      <p:bldP spid="370" grpId="0" animBg="1"/>
      <p:bldP spid="371" grpId="0" animBg="1"/>
      <p:bldP spid="372" grpId="0" animBg="1"/>
      <p:bldP spid="373" grpId="0" animBg="1"/>
      <p:bldP spid="375" grpId="0" animBg="1"/>
      <p:bldP spid="376" grpId="0" animBg="1"/>
      <p:bldP spid="377" grpId="0" animBg="1"/>
      <p:bldP spid="378" grpId="0" animBg="1"/>
      <p:bldP spid="379" grpId="0" animBg="1"/>
      <p:bldP spid="380" grpId="0" animBg="1"/>
      <p:bldP spid="383" grpId="0" animBg="1"/>
      <p:bldP spid="384" grpId="0" animBg="1"/>
      <p:bldP spid="385" grpId="0" animBg="1"/>
      <p:bldP spid="386" grpId="0" animBg="1"/>
      <p:bldP spid="387" grpId="0" animBg="1"/>
      <p:bldP spid="388" grpId="0" animBg="1"/>
      <p:bldP spid="389" grpId="0" animBg="1"/>
      <p:bldP spid="393" grpId="0" animBg="1"/>
      <p:bldP spid="394" grpId="0" animBg="1"/>
      <p:bldP spid="395" grpId="0" animBg="1"/>
      <p:bldP spid="396" grpId="0" animBg="1"/>
      <p:bldP spid="397" grpId="0" animBg="1"/>
      <p:bldP spid="398" grpId="0" animBg="1"/>
      <p:bldP spid="400" grpId="0" animBg="1"/>
      <p:bldP spid="401" grpId="0" animBg="1"/>
      <p:bldP spid="402" grpId="0" animBg="1"/>
      <p:bldP spid="403" grpId="0" animBg="1"/>
      <p:bldP spid="404" grpId="0" animBg="1"/>
      <p:bldP spid="405" grpId="0" animBg="1"/>
      <p:bldP spid="407" grpId="0" animBg="1"/>
      <p:bldP spid="408" grpId="0" animBg="1"/>
      <p:bldP spid="409" grpId="0" animBg="1"/>
      <p:bldP spid="410" grpId="0" animBg="1"/>
      <p:bldP spid="411" grpId="0" animBg="1"/>
      <p:bldP spid="412" grpId="0" animBg="1"/>
      <p:bldP spid="413" grpId="0" animBg="1"/>
      <p:bldP spid="414" grpId="0" animBg="1"/>
      <p:bldP spid="418" grpId="0" animBg="1"/>
      <p:bldP spid="419" grpId="0" animBg="1"/>
      <p:bldP spid="420" grpId="0" animBg="1"/>
      <p:bldP spid="421" grpId="0" animBg="1"/>
      <p:bldP spid="422" grpId="0" animBg="1"/>
      <p:bldP spid="423"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3" grpId="0" animBg="1"/>
      <p:bldP spid="444" grpId="0" animBg="1"/>
      <p:bldP spid="445" grpId="0" animBg="1"/>
      <p:bldP spid="446" grpId="0" animBg="1"/>
      <p:bldP spid="447" grpId="0" animBg="1"/>
      <p:bldP spid="448"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210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694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em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876300" y="2153255"/>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14196750" y="4265660"/>
            <a:ext cx="10287000" cy="1755683"/>
          </a:xfrm>
          <a:prstGeom prst="rect">
            <a:avLst/>
          </a:prstGeom>
        </p:spPr>
      </p:pic>
    </p:spTree>
    <p:extLst>
      <p:ext uri="{BB962C8B-B14F-4D97-AF65-F5344CB8AC3E}">
        <p14:creationId xmlns:p14="http://schemas.microsoft.com/office/powerpoint/2010/main" val="32058914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txStyles>
    <p:titleStyle>
      <a:lvl1pPr algn="l" defTabSz="1399113" rtl="0" eaLnBrk="1" latinLnBrk="0" hangingPunct="1">
        <a:lnSpc>
          <a:spcPct val="100000"/>
        </a:lnSpc>
        <a:spcBef>
          <a:spcPct val="0"/>
        </a:spcBef>
        <a:buNone/>
        <a:defRPr lang="en-US" sz="540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3860" y="434269"/>
            <a:ext cx="17483760" cy="1349498"/>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403864" y="1783767"/>
            <a:ext cx="17480282" cy="27670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8426512" y="51886"/>
            <a:ext cx="464813" cy="10183235"/>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1371153" rtl="0" eaLnBrk="1" fontAlgn="base" latinLnBrk="0" hangingPunct="1">
                <a:lnSpc>
                  <a:spcPct val="90000"/>
                </a:lnSpc>
                <a:spcBef>
                  <a:spcPct val="0"/>
                </a:spcBef>
                <a:spcAft>
                  <a:spcPct val="0"/>
                </a:spcAft>
                <a:buClrTx/>
                <a:buSzTx/>
                <a:buFontTx/>
                <a:buNone/>
                <a:tabLst/>
                <a:defRPr/>
              </a:pPr>
              <a:endParaRPr kumimoji="0" lang="en-US" sz="35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1917783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Lst>
  <p:transition>
    <p:fade/>
  </p:transition>
  <p:hf sldNum="0" hdr="0" ftr="0" dt="0"/>
  <p:txStyles>
    <p:titleStyle>
      <a:lvl1pPr algn="l" defTabSz="1371551" rtl="0" eaLnBrk="1" latinLnBrk="0" hangingPunct="1">
        <a:lnSpc>
          <a:spcPct val="90000"/>
        </a:lnSpc>
        <a:spcBef>
          <a:spcPct val="0"/>
        </a:spcBef>
        <a:buNone/>
        <a:defRPr lang="en-US" sz="5400" b="1" i="0" kern="1200" cap="none" spc="-150" baseline="0" dirty="0" smtClean="0">
          <a:ln w="3175">
            <a:noFill/>
          </a:ln>
          <a:solidFill>
            <a:srgbClr val="047CDA"/>
          </a:solidFill>
          <a:effectLst/>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marR="0" indent="0" algn="l" defTabSz="1371551" rtl="0" eaLnBrk="1" fontAlgn="auto" latinLnBrk="0" hangingPunct="1">
        <a:lnSpc>
          <a:spcPct val="90000"/>
        </a:lnSpc>
        <a:spcBef>
          <a:spcPct val="20000"/>
        </a:spcBef>
        <a:spcAft>
          <a:spcPts val="0"/>
        </a:spcAft>
        <a:buClrTx/>
        <a:buSzPct val="90000"/>
        <a:buFont typeface="Arial" pitchFamily="34" charset="0"/>
        <a:buNone/>
        <a:tabLst/>
        <a:defRPr sz="3600" b="1" i="0" kern="1200" spc="0" baseline="0">
          <a:solidFill>
            <a:srgbClr val="4FE6FF"/>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504218" marR="0" indent="0" algn="l" defTabSz="1371551" rtl="0" eaLnBrk="1" fontAlgn="auto" latinLnBrk="0" hangingPunct="1">
        <a:lnSpc>
          <a:spcPct val="90000"/>
        </a:lnSpc>
        <a:spcBef>
          <a:spcPct val="20000"/>
        </a:spcBef>
        <a:spcAft>
          <a:spcPts val="0"/>
        </a:spcAft>
        <a:buClrTx/>
        <a:buSzPct val="90000"/>
        <a:buFont typeface="Arial" pitchFamily="34" charset="0"/>
        <a:buNone/>
        <a:tabLst/>
        <a:defRPr sz="353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840362" marR="0" indent="0" algn="l" defTabSz="1371551" rtl="0" eaLnBrk="1" fontAlgn="auto" latinLnBrk="0" hangingPunct="1">
        <a:lnSpc>
          <a:spcPct val="90000"/>
        </a:lnSpc>
        <a:spcBef>
          <a:spcPct val="20000"/>
        </a:spcBef>
        <a:spcAft>
          <a:spcPts val="0"/>
        </a:spcAft>
        <a:buClrTx/>
        <a:buSzPct val="90000"/>
        <a:buFont typeface="Arial" pitchFamily="34" charset="0"/>
        <a:buNone/>
        <a:tabLst/>
        <a:defRPr sz="2942"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1176507" marR="0" indent="0" algn="l" defTabSz="1371551" rtl="0" eaLnBrk="1" fontAlgn="auto" latinLnBrk="0" hangingPunct="1">
        <a:lnSpc>
          <a:spcPct val="90000"/>
        </a:lnSpc>
        <a:spcBef>
          <a:spcPct val="20000"/>
        </a:spcBef>
        <a:spcAft>
          <a:spcPts val="0"/>
        </a:spcAft>
        <a:buClrTx/>
        <a:buSzPct val="90000"/>
        <a:buFont typeface="Arial" pitchFamily="34" charset="0"/>
        <a:buNone/>
        <a:tabLst/>
        <a:defRPr sz="2648"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512653" marR="0" indent="0" algn="l" defTabSz="1371551" rtl="0" eaLnBrk="1" fontAlgn="auto" latinLnBrk="0" hangingPunct="1">
        <a:lnSpc>
          <a:spcPct val="90000"/>
        </a:lnSpc>
        <a:spcBef>
          <a:spcPct val="20000"/>
        </a:spcBef>
        <a:spcAft>
          <a:spcPts val="0"/>
        </a:spcAft>
        <a:buClrTx/>
        <a:buSzPct val="90000"/>
        <a:buFont typeface="Arial" pitchFamily="34" charset="0"/>
        <a:buNone/>
        <a:tabLst/>
        <a:defRPr sz="2648"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3771764" indent="-342888" algn="l" defTabSz="1371551" rtl="0" eaLnBrk="1" latinLnBrk="0" hangingPunct="1">
        <a:spcBef>
          <a:spcPct val="20000"/>
        </a:spcBef>
        <a:buFont typeface="Arial" pitchFamily="34" charset="0"/>
        <a:buChar char="•"/>
        <a:defRPr sz="2942" kern="1200">
          <a:solidFill>
            <a:schemeClr val="tx1"/>
          </a:solidFill>
          <a:latin typeface="+mn-lt"/>
          <a:ea typeface="+mn-ea"/>
          <a:cs typeface="+mn-cs"/>
        </a:defRPr>
      </a:lvl6pPr>
      <a:lvl7pPr marL="4457540" indent="-342888" algn="l" defTabSz="1371551" rtl="0" eaLnBrk="1" latinLnBrk="0" hangingPunct="1">
        <a:spcBef>
          <a:spcPct val="20000"/>
        </a:spcBef>
        <a:buFont typeface="Arial" pitchFamily="34" charset="0"/>
        <a:buChar char="•"/>
        <a:defRPr sz="2942" kern="1200">
          <a:solidFill>
            <a:schemeClr val="tx1"/>
          </a:solidFill>
          <a:latin typeface="+mn-lt"/>
          <a:ea typeface="+mn-ea"/>
          <a:cs typeface="+mn-cs"/>
        </a:defRPr>
      </a:lvl7pPr>
      <a:lvl8pPr marL="5143316" indent="-342888" algn="l" defTabSz="1371551" rtl="0" eaLnBrk="1" latinLnBrk="0" hangingPunct="1">
        <a:spcBef>
          <a:spcPct val="20000"/>
        </a:spcBef>
        <a:buFont typeface="Arial" pitchFamily="34" charset="0"/>
        <a:buChar char="•"/>
        <a:defRPr sz="2942" kern="1200">
          <a:solidFill>
            <a:schemeClr val="tx1"/>
          </a:solidFill>
          <a:latin typeface="+mn-lt"/>
          <a:ea typeface="+mn-ea"/>
          <a:cs typeface="+mn-cs"/>
        </a:defRPr>
      </a:lvl8pPr>
      <a:lvl9pPr marL="5829092" indent="-342888" algn="l" defTabSz="1371551" rtl="0" eaLnBrk="1" latinLnBrk="0" hangingPunct="1">
        <a:spcBef>
          <a:spcPct val="20000"/>
        </a:spcBef>
        <a:buFont typeface="Arial" pitchFamily="34" charset="0"/>
        <a:buChar char="•"/>
        <a:defRPr sz="2942" kern="1200">
          <a:solidFill>
            <a:schemeClr val="tx1"/>
          </a:solidFill>
          <a:latin typeface="+mn-lt"/>
          <a:ea typeface="+mn-ea"/>
          <a:cs typeface="+mn-cs"/>
        </a:defRPr>
      </a:lvl9pPr>
    </p:bodyStyle>
    <p:otherStyle>
      <a:defPPr>
        <a:defRPr lang="en-US"/>
      </a:defPPr>
      <a:lvl1pPr marL="0" algn="l" defTabSz="1371551" rtl="0" eaLnBrk="1" latinLnBrk="0" hangingPunct="1">
        <a:defRPr sz="2648" kern="1200">
          <a:solidFill>
            <a:schemeClr val="tx1"/>
          </a:solidFill>
          <a:latin typeface="+mn-lt"/>
          <a:ea typeface="+mn-ea"/>
          <a:cs typeface="+mn-cs"/>
        </a:defRPr>
      </a:lvl1pPr>
      <a:lvl2pPr marL="685775" algn="l" defTabSz="1371551" rtl="0" eaLnBrk="1" latinLnBrk="0" hangingPunct="1">
        <a:defRPr sz="2648" kern="1200">
          <a:solidFill>
            <a:schemeClr val="tx1"/>
          </a:solidFill>
          <a:latin typeface="+mn-lt"/>
          <a:ea typeface="+mn-ea"/>
          <a:cs typeface="+mn-cs"/>
        </a:defRPr>
      </a:lvl2pPr>
      <a:lvl3pPr marL="1371551" algn="l" defTabSz="1371551" rtl="0" eaLnBrk="1" latinLnBrk="0" hangingPunct="1">
        <a:defRPr sz="2648" kern="1200">
          <a:solidFill>
            <a:schemeClr val="tx1"/>
          </a:solidFill>
          <a:latin typeface="+mn-lt"/>
          <a:ea typeface="+mn-ea"/>
          <a:cs typeface="+mn-cs"/>
        </a:defRPr>
      </a:lvl3pPr>
      <a:lvl4pPr marL="2057325" algn="l" defTabSz="1371551" rtl="0" eaLnBrk="1" latinLnBrk="0" hangingPunct="1">
        <a:defRPr sz="2648" kern="1200">
          <a:solidFill>
            <a:schemeClr val="tx1"/>
          </a:solidFill>
          <a:latin typeface="+mn-lt"/>
          <a:ea typeface="+mn-ea"/>
          <a:cs typeface="+mn-cs"/>
        </a:defRPr>
      </a:lvl4pPr>
      <a:lvl5pPr marL="2743101" algn="l" defTabSz="1371551" rtl="0" eaLnBrk="1" latinLnBrk="0" hangingPunct="1">
        <a:defRPr sz="2648" kern="1200">
          <a:solidFill>
            <a:schemeClr val="tx1"/>
          </a:solidFill>
          <a:latin typeface="+mn-lt"/>
          <a:ea typeface="+mn-ea"/>
          <a:cs typeface="+mn-cs"/>
        </a:defRPr>
      </a:lvl5pPr>
      <a:lvl6pPr marL="3428877" algn="l" defTabSz="1371551" rtl="0" eaLnBrk="1" latinLnBrk="0" hangingPunct="1">
        <a:defRPr sz="2648" kern="1200">
          <a:solidFill>
            <a:schemeClr val="tx1"/>
          </a:solidFill>
          <a:latin typeface="+mn-lt"/>
          <a:ea typeface="+mn-ea"/>
          <a:cs typeface="+mn-cs"/>
        </a:defRPr>
      </a:lvl6pPr>
      <a:lvl7pPr marL="4114652" algn="l" defTabSz="1371551" rtl="0" eaLnBrk="1" latinLnBrk="0" hangingPunct="1">
        <a:defRPr sz="2648" kern="1200">
          <a:solidFill>
            <a:schemeClr val="tx1"/>
          </a:solidFill>
          <a:latin typeface="+mn-lt"/>
          <a:ea typeface="+mn-ea"/>
          <a:cs typeface="+mn-cs"/>
        </a:defRPr>
      </a:lvl7pPr>
      <a:lvl8pPr marL="4800426" algn="l" defTabSz="1371551" rtl="0" eaLnBrk="1" latinLnBrk="0" hangingPunct="1">
        <a:defRPr sz="2648" kern="1200">
          <a:solidFill>
            <a:schemeClr val="tx1"/>
          </a:solidFill>
          <a:latin typeface="+mn-lt"/>
          <a:ea typeface="+mn-ea"/>
          <a:cs typeface="+mn-cs"/>
        </a:defRPr>
      </a:lvl8pPr>
      <a:lvl9pPr marL="5486204" algn="l" defTabSz="1371551" rtl="0" eaLnBrk="1" latinLnBrk="0" hangingPunct="1">
        <a:defRPr sz="264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72.sv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1.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0.svg"/><Relationship Id="rId5" Type="http://schemas.openxmlformats.org/officeDocument/2006/relationships/image" Target="../media/image24.svg"/><Relationship Id="rId10" Type="http://schemas.openxmlformats.org/officeDocument/2006/relationships/image" Target="../media/image69.png"/><Relationship Id="rId4" Type="http://schemas.openxmlformats.org/officeDocument/2006/relationships/image" Target="../media/image23.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docs.microsoft.com/en-us/azure/cognitive-services/text-analytics/overview" TargetMode="External"/><Relationship Id="rId7" Type="http://schemas.openxmlformats.org/officeDocument/2006/relationships/image" Target="../media/image22.svg"/><Relationship Id="rId2" Type="http://schemas.openxmlformats.org/officeDocument/2006/relationships/image" Target="../media/image73.jpe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6.svg"/><Relationship Id="rId5" Type="http://schemas.openxmlformats.org/officeDocument/2006/relationships/hyperlink" Target="https://www.bluegranite.com/playing-matchmaker-pairing-people-with-accessible-careers-using-microsoft-ai-services" TargetMode="External"/><Relationship Id="rId10" Type="http://schemas.openxmlformats.org/officeDocument/2006/relationships/image" Target="../media/image15.png"/><Relationship Id="rId4" Type="http://schemas.openxmlformats.org/officeDocument/2006/relationships/hyperlink" Target="https://fairlearn.org/" TargetMode="External"/><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emf"/><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46.sv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2.svg"/><Relationship Id="rId7" Type="http://schemas.openxmlformats.org/officeDocument/2006/relationships/image" Target="../media/image48.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50.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8.svg"/><Relationship Id="rId18" Type="http://schemas.openxmlformats.org/officeDocument/2006/relationships/image" Target="../media/image63.png"/><Relationship Id="rId3" Type="http://schemas.openxmlformats.org/officeDocument/2006/relationships/image" Target="../media/image30.svg"/><Relationship Id="rId7" Type="http://schemas.openxmlformats.org/officeDocument/2006/relationships/image" Target="../media/image54.svg"/><Relationship Id="rId12" Type="http://schemas.openxmlformats.org/officeDocument/2006/relationships/image" Target="../media/image57.png"/><Relationship Id="rId17" Type="http://schemas.openxmlformats.org/officeDocument/2006/relationships/image" Target="../media/image62.svg"/><Relationship Id="rId2" Type="http://schemas.openxmlformats.org/officeDocument/2006/relationships/image" Target="../media/image29.png"/><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6.svg"/><Relationship Id="rId5" Type="http://schemas.openxmlformats.org/officeDocument/2006/relationships/image" Target="../media/image52.svg"/><Relationship Id="rId15" Type="http://schemas.openxmlformats.org/officeDocument/2006/relationships/image" Target="../media/image60.svg"/><Relationship Id="rId10" Type="http://schemas.openxmlformats.org/officeDocument/2006/relationships/image" Target="../media/image55.png"/><Relationship Id="rId19" Type="http://schemas.openxmlformats.org/officeDocument/2006/relationships/image" Target="../media/image64.svg"/><Relationship Id="rId4" Type="http://schemas.openxmlformats.org/officeDocument/2006/relationships/image" Target="../media/image51.png"/><Relationship Id="rId9" Type="http://schemas.openxmlformats.org/officeDocument/2006/relationships/image" Target="../media/image26.svg"/><Relationship Id="rId1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sp>
        <p:nvSpPr>
          <p:cNvPr id="2" name="AutoShape 2"/>
          <p:cNvSpPr/>
          <p:nvPr/>
        </p:nvSpPr>
        <p:spPr>
          <a:xfrm rot="1373163">
            <a:off x="11712450" y="-1200862"/>
            <a:ext cx="9003355" cy="15031235"/>
          </a:xfrm>
          <a:prstGeom prst="rect">
            <a:avLst/>
          </a:prstGeom>
          <a:solidFill>
            <a:srgbClr val="D44916"/>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40847" y="-364251"/>
            <a:ext cx="4303716" cy="46645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984381" y="5844012"/>
            <a:ext cx="3658540" cy="400836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98653" y="1028700"/>
            <a:ext cx="2712483" cy="3271636"/>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305981" y="5672183"/>
            <a:ext cx="1478898" cy="1719648"/>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454595" y="9258300"/>
            <a:ext cx="3009166" cy="1515525"/>
          </a:xfrm>
          <a:prstGeom prst="rect">
            <a:avLst/>
          </a:prstGeom>
        </p:spPr>
      </p:pic>
      <p:sp>
        <p:nvSpPr>
          <p:cNvPr id="8" name="TextBox 8"/>
          <p:cNvSpPr txBox="1"/>
          <p:nvPr/>
        </p:nvSpPr>
        <p:spPr>
          <a:xfrm>
            <a:off x="1028700" y="1767309"/>
            <a:ext cx="9425895" cy="4371838"/>
          </a:xfrm>
          <a:prstGeom prst="rect">
            <a:avLst/>
          </a:prstGeom>
        </p:spPr>
        <p:txBody>
          <a:bodyPr lIns="0" tIns="0" rIns="0" bIns="0" rtlCol="0" anchor="t">
            <a:spAutoFit/>
          </a:bodyPr>
          <a:lstStyle/>
          <a:p>
            <a:pPr>
              <a:lnSpc>
                <a:spcPts val="11479"/>
              </a:lnSpc>
            </a:pPr>
            <a:r>
              <a:rPr lang="en-US" sz="9566" spc="-191" dirty="0">
                <a:solidFill>
                  <a:srgbClr val="2A2E30"/>
                </a:solidFill>
                <a:latin typeface="Arbutus Slab"/>
              </a:rPr>
              <a:t>Matching People with Jobs using AI</a:t>
            </a:r>
          </a:p>
        </p:txBody>
      </p:sp>
      <p:sp>
        <p:nvSpPr>
          <p:cNvPr id="9" name="TextBox 9"/>
          <p:cNvSpPr txBox="1"/>
          <p:nvPr/>
        </p:nvSpPr>
        <p:spPr>
          <a:xfrm>
            <a:off x="1028700" y="8777071"/>
            <a:ext cx="7017891" cy="446469"/>
          </a:xfrm>
          <a:prstGeom prst="rect">
            <a:avLst/>
          </a:prstGeom>
        </p:spPr>
        <p:txBody>
          <a:bodyPr lIns="0" tIns="0" rIns="0" bIns="0" rtlCol="0" anchor="t">
            <a:spAutoFit/>
          </a:bodyPr>
          <a:lstStyle/>
          <a:p>
            <a:pPr>
              <a:lnSpc>
                <a:spcPts val="3895"/>
              </a:lnSpc>
              <a:spcBef>
                <a:spcPct val="0"/>
              </a:spcBef>
            </a:pPr>
            <a:r>
              <a:rPr lang="en-US" sz="2782" spc="278" dirty="0">
                <a:solidFill>
                  <a:srgbClr val="2A2E30"/>
                </a:solidFill>
                <a:latin typeface="Barlow Bold"/>
              </a:rPr>
              <a:t>Colby T. Ford, Ph.D.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2E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3840"/>
          <a:stretch>
            <a:fillRect/>
          </a:stretch>
        </p:blipFill>
        <p:spPr>
          <a:xfrm rot="-5400000">
            <a:off x="16058150" y="1641266"/>
            <a:ext cx="682652" cy="1719648"/>
          </a:xfrm>
          <a:prstGeom prst="rect">
            <a:avLst/>
          </a:prstGeom>
        </p:spPr>
      </p:pic>
      <p:sp>
        <p:nvSpPr>
          <p:cNvPr id="3" name="AutoShape 3"/>
          <p:cNvSpPr/>
          <p:nvPr/>
        </p:nvSpPr>
        <p:spPr>
          <a:xfrm>
            <a:off x="15272844" y="-253012"/>
            <a:ext cx="3431881" cy="10793023"/>
          </a:xfrm>
          <a:prstGeom prst="rect">
            <a:avLst/>
          </a:prstGeom>
          <a:solidFill>
            <a:srgbClr val="F46530"/>
          </a:solidFill>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448218">
            <a:off x="14016815" y="7497210"/>
            <a:ext cx="3305102" cy="1664570"/>
          </a:xfrm>
          <a:prstGeom prst="rect">
            <a:avLst/>
          </a:prstGeom>
        </p:spPr>
      </p:pic>
      <p:sp>
        <p:nvSpPr>
          <p:cNvPr id="5" name="TextBox 5"/>
          <p:cNvSpPr txBox="1"/>
          <p:nvPr/>
        </p:nvSpPr>
        <p:spPr>
          <a:xfrm>
            <a:off x="658549" y="306287"/>
            <a:ext cx="8877299" cy="1692771"/>
          </a:xfrm>
          <a:prstGeom prst="rect">
            <a:avLst/>
          </a:prstGeom>
        </p:spPr>
        <p:txBody>
          <a:bodyPr wrap="square" lIns="0" tIns="0" rIns="0" bIns="0" rtlCol="0" anchor="t">
            <a:spAutoFit/>
          </a:bodyPr>
          <a:lstStyle/>
          <a:p>
            <a:pPr>
              <a:lnSpc>
                <a:spcPts val="6634"/>
              </a:lnSpc>
            </a:pPr>
            <a:r>
              <a:rPr lang="en-US" sz="5528" spc="552" dirty="0">
                <a:solidFill>
                  <a:srgbClr val="FFFFFF"/>
                </a:solidFill>
                <a:latin typeface="Barlow Bold"/>
              </a:rPr>
              <a:t>Comparison and Scoring of Results</a:t>
            </a:r>
          </a:p>
        </p:txBody>
      </p:sp>
      <p:sp>
        <p:nvSpPr>
          <p:cNvPr id="6" name="TextBox 6"/>
          <p:cNvSpPr txBox="1"/>
          <p:nvPr/>
        </p:nvSpPr>
        <p:spPr>
          <a:xfrm>
            <a:off x="9272698" y="196948"/>
            <a:ext cx="5477985" cy="2645468"/>
          </a:xfrm>
          <a:prstGeom prst="rect">
            <a:avLst/>
          </a:prstGeom>
        </p:spPr>
        <p:txBody>
          <a:bodyPr wrap="square" lIns="0" tIns="0" rIns="0" bIns="0" rtlCol="0" anchor="t">
            <a:spAutoFit/>
          </a:bodyPr>
          <a:lstStyle/>
          <a:p>
            <a:pPr>
              <a:lnSpc>
                <a:spcPts val="2601"/>
              </a:lnSpc>
              <a:spcBef>
                <a:spcPct val="0"/>
              </a:spcBef>
            </a:pPr>
            <a:r>
              <a:rPr lang="en-US" sz="1858" dirty="0">
                <a:solidFill>
                  <a:srgbClr val="FFFFFF"/>
                </a:solidFill>
                <a:latin typeface="Arbutus Slab"/>
              </a:rPr>
              <a:t>The scoring and ranking of candidates vs. jobs is pretty straightforward.</a:t>
            </a:r>
          </a:p>
          <a:p>
            <a:pPr>
              <a:lnSpc>
                <a:spcPts val="2601"/>
              </a:lnSpc>
              <a:spcBef>
                <a:spcPct val="0"/>
              </a:spcBef>
            </a:pPr>
            <a:endParaRPr lang="en-US" sz="1858" dirty="0">
              <a:solidFill>
                <a:srgbClr val="FFFFFF"/>
              </a:solidFill>
              <a:latin typeface="Arbutus Slab"/>
            </a:endParaRPr>
          </a:p>
          <a:p>
            <a:pPr>
              <a:lnSpc>
                <a:spcPts val="2601"/>
              </a:lnSpc>
              <a:spcBef>
                <a:spcPct val="0"/>
              </a:spcBef>
            </a:pPr>
            <a:r>
              <a:rPr lang="en-US" sz="1858" dirty="0">
                <a:solidFill>
                  <a:srgbClr val="FFFFFF"/>
                </a:solidFill>
                <a:latin typeface="Arbutus Slab"/>
              </a:rPr>
              <a:t>Simply calculate the statistical correlation between each job and candidate based on skills (and location or other factors)</a:t>
            </a:r>
          </a:p>
          <a:p>
            <a:pPr>
              <a:lnSpc>
                <a:spcPts val="2601"/>
              </a:lnSpc>
              <a:spcBef>
                <a:spcPct val="0"/>
              </a:spcBef>
            </a:pPr>
            <a:endParaRPr lang="en-US" sz="1858" dirty="0">
              <a:solidFill>
                <a:srgbClr val="FFFFFF"/>
              </a:solidFill>
              <a:latin typeface="Arbutus Slab"/>
            </a:endParaRPr>
          </a:p>
          <a:p>
            <a:pPr>
              <a:lnSpc>
                <a:spcPts val="2601"/>
              </a:lnSpc>
              <a:spcBef>
                <a:spcPct val="0"/>
              </a:spcBef>
            </a:pPr>
            <a:endParaRPr lang="en-US" sz="1858" dirty="0">
              <a:solidFill>
                <a:srgbClr val="FFFFFF"/>
              </a:solidFill>
              <a:latin typeface="Arbutus Slab"/>
            </a:endParaRPr>
          </a:p>
        </p:txBody>
      </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399476" y="3218902"/>
            <a:ext cx="2827410" cy="3849197"/>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373"/>
          <a:stretch>
            <a:fillRect/>
          </a:stretch>
        </p:blipFill>
        <p:spPr>
          <a:xfrm>
            <a:off x="15100170" y="998841"/>
            <a:ext cx="1473381" cy="1719648"/>
          </a:xfrm>
          <a:prstGeom prst="rect">
            <a:avLst/>
          </a:prstGeom>
        </p:spPr>
      </p:pic>
      <p:graphicFrame>
        <p:nvGraphicFramePr>
          <p:cNvPr id="11" name="Table 11">
            <a:extLst>
              <a:ext uri="{FF2B5EF4-FFF2-40B4-BE49-F238E27FC236}">
                <a16:creationId xmlns:a16="http://schemas.microsoft.com/office/drawing/2014/main" id="{8FDC1B7F-24EA-42D2-A1D3-C3C8FCF14C62}"/>
              </a:ext>
            </a:extLst>
          </p:cNvPr>
          <p:cNvGraphicFramePr>
            <a:graphicFrameLocks noGrp="1"/>
          </p:cNvGraphicFramePr>
          <p:nvPr>
            <p:extLst>
              <p:ext uri="{D42A27DB-BD31-4B8C-83A1-F6EECF244321}">
                <p14:modId xmlns:p14="http://schemas.microsoft.com/office/powerpoint/2010/main" val="3053481679"/>
              </p:ext>
            </p:extLst>
          </p:nvPr>
        </p:nvGraphicFramePr>
        <p:xfrm>
          <a:off x="838200" y="2475625"/>
          <a:ext cx="10455275" cy="185420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668772722"/>
                    </a:ext>
                  </a:extLst>
                </a:gridCol>
                <a:gridCol w="2094230">
                  <a:extLst>
                    <a:ext uri="{9D8B030D-6E8A-4147-A177-3AD203B41FA5}">
                      <a16:colId xmlns:a16="http://schemas.microsoft.com/office/drawing/2014/main" val="2515402736"/>
                    </a:ext>
                  </a:extLst>
                </a:gridCol>
                <a:gridCol w="1275080">
                  <a:extLst>
                    <a:ext uri="{9D8B030D-6E8A-4147-A177-3AD203B41FA5}">
                      <a16:colId xmlns:a16="http://schemas.microsoft.com/office/drawing/2014/main" val="2160654783"/>
                    </a:ext>
                  </a:extLst>
                </a:gridCol>
                <a:gridCol w="2367280">
                  <a:extLst>
                    <a:ext uri="{9D8B030D-6E8A-4147-A177-3AD203B41FA5}">
                      <a16:colId xmlns:a16="http://schemas.microsoft.com/office/drawing/2014/main" val="1375310888"/>
                    </a:ext>
                  </a:extLst>
                </a:gridCol>
                <a:gridCol w="455930">
                  <a:extLst>
                    <a:ext uri="{9D8B030D-6E8A-4147-A177-3AD203B41FA5}">
                      <a16:colId xmlns:a16="http://schemas.microsoft.com/office/drawing/2014/main" val="618875064"/>
                    </a:ext>
                  </a:extLst>
                </a:gridCol>
                <a:gridCol w="2230755">
                  <a:extLst>
                    <a:ext uri="{9D8B030D-6E8A-4147-A177-3AD203B41FA5}">
                      <a16:colId xmlns:a16="http://schemas.microsoft.com/office/drawing/2014/main" val="3059641555"/>
                    </a:ext>
                  </a:extLst>
                </a:gridCol>
              </a:tblGrid>
              <a:tr h="370840">
                <a:tc>
                  <a:txBody>
                    <a:bodyPr/>
                    <a:lstStyle/>
                    <a:p>
                      <a:r>
                        <a:rPr lang="en-US" dirty="0">
                          <a:latin typeface="Courier New" panose="02070309020205020404" pitchFamily="49" charset="0"/>
                          <a:cs typeface="Courier New" panose="02070309020205020404" pitchFamily="49" charset="0"/>
                        </a:rPr>
                        <a:t>Candidate</a:t>
                      </a:r>
                    </a:p>
                  </a:txBody>
                  <a:tcPr/>
                </a:tc>
                <a:tc>
                  <a:txBody>
                    <a:bodyPr/>
                    <a:lstStyle/>
                    <a:p>
                      <a:r>
                        <a:rPr lang="en-US" dirty="0">
                          <a:latin typeface="Courier New" panose="02070309020205020404" pitchFamily="49" charset="0"/>
                          <a:cs typeface="Courier New" panose="02070309020205020404" pitchFamily="49" charset="0"/>
                        </a:rPr>
                        <a:t>Data Analysis</a:t>
                      </a:r>
                    </a:p>
                  </a:txBody>
                  <a:tcPr/>
                </a:tc>
                <a:tc>
                  <a:txBody>
                    <a:bodyPr/>
                    <a:lstStyle/>
                    <a:p>
                      <a:r>
                        <a:rPr lang="en-US" dirty="0">
                          <a:latin typeface="Courier New" panose="02070309020205020404" pitchFamily="49" charset="0"/>
                          <a:cs typeface="Courier New" panose="02070309020205020404" pitchFamily="49" charset="0"/>
                        </a:rPr>
                        <a:t>Finance</a:t>
                      </a:r>
                    </a:p>
                  </a:txBody>
                  <a:tcPr/>
                </a:tc>
                <a:tc>
                  <a:txBody>
                    <a:bodyPr/>
                    <a:lstStyle/>
                    <a:p>
                      <a:r>
                        <a:rPr lang="en-US" dirty="0">
                          <a:latin typeface="Courier New" panose="02070309020205020404" pitchFamily="49" charset="0"/>
                          <a:cs typeface="Courier New" panose="02070309020205020404" pitchFamily="49" charset="0"/>
                        </a:rPr>
                        <a:t>Public Speaking</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Graphic Design</a:t>
                      </a:r>
                    </a:p>
                  </a:txBody>
                  <a:tcPr/>
                </a:tc>
                <a:extLst>
                  <a:ext uri="{0D108BD9-81ED-4DB2-BD59-A6C34878D82A}">
                    <a16:rowId xmlns:a16="http://schemas.microsoft.com/office/drawing/2014/main" val="4255018921"/>
                  </a:ext>
                </a:extLst>
              </a:tr>
              <a:tr h="370840">
                <a:tc>
                  <a:txBody>
                    <a:bodyPr/>
                    <a:lstStyle/>
                    <a:p>
                      <a:r>
                        <a:rPr lang="en-US" dirty="0">
                          <a:latin typeface="Courier New" panose="02070309020205020404" pitchFamily="49" charset="0"/>
                          <a:cs typeface="Courier New" panose="02070309020205020404" pitchFamily="49" charset="0"/>
                        </a:rPr>
                        <a:t>Bob</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2344983460"/>
                  </a:ext>
                </a:extLst>
              </a:tr>
              <a:tr h="370840">
                <a:tc>
                  <a:txBody>
                    <a:bodyPr/>
                    <a:lstStyle/>
                    <a:p>
                      <a:r>
                        <a:rPr lang="en-US" dirty="0">
                          <a:latin typeface="Courier New" panose="02070309020205020404" pitchFamily="49" charset="0"/>
                          <a:cs typeface="Courier New" panose="02070309020205020404" pitchFamily="49" charset="0"/>
                        </a:rPr>
                        <a:t>Jane</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2478295104"/>
                  </a:ext>
                </a:extLst>
              </a:tr>
              <a:tr h="370840">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76629323"/>
                  </a:ext>
                </a:extLst>
              </a:tr>
              <a:tr h="370840">
                <a:tc>
                  <a:txBody>
                    <a:bodyPr/>
                    <a:lstStyle/>
                    <a:p>
                      <a:r>
                        <a:rPr lang="en-US" dirty="0">
                          <a:latin typeface="Courier New" panose="02070309020205020404" pitchFamily="49" charset="0"/>
                          <a:cs typeface="Courier New" panose="02070309020205020404" pitchFamily="49" charset="0"/>
                        </a:rPr>
                        <a:t>Xavier</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1</a:t>
                      </a:r>
                    </a:p>
                  </a:txBody>
                  <a:tcPr/>
                </a:tc>
                <a:extLst>
                  <a:ext uri="{0D108BD9-81ED-4DB2-BD59-A6C34878D82A}">
                    <a16:rowId xmlns:a16="http://schemas.microsoft.com/office/drawing/2014/main" val="3854169258"/>
                  </a:ext>
                </a:extLst>
              </a:tr>
            </a:tbl>
          </a:graphicData>
        </a:graphic>
      </p:graphicFrame>
      <p:graphicFrame>
        <p:nvGraphicFramePr>
          <p:cNvPr id="12" name="Table 11">
            <a:extLst>
              <a:ext uri="{FF2B5EF4-FFF2-40B4-BE49-F238E27FC236}">
                <a16:creationId xmlns:a16="http://schemas.microsoft.com/office/drawing/2014/main" id="{B70BE184-6544-481A-8268-88AF4906C6F5}"/>
              </a:ext>
            </a:extLst>
          </p:cNvPr>
          <p:cNvGraphicFramePr>
            <a:graphicFrameLocks noGrp="1"/>
          </p:cNvGraphicFramePr>
          <p:nvPr>
            <p:extLst>
              <p:ext uri="{D42A27DB-BD31-4B8C-83A1-F6EECF244321}">
                <p14:modId xmlns:p14="http://schemas.microsoft.com/office/powerpoint/2010/main" val="2629051692"/>
              </p:ext>
            </p:extLst>
          </p:nvPr>
        </p:nvGraphicFramePr>
        <p:xfrm>
          <a:off x="2274761" y="5000539"/>
          <a:ext cx="10892183" cy="2123440"/>
        </p:xfrm>
        <a:graphic>
          <a:graphicData uri="http://schemas.openxmlformats.org/drawingml/2006/table">
            <a:tbl>
              <a:tblPr firstRow="1" bandRow="1">
                <a:tableStyleId>{073A0DAA-6AF3-43AB-8588-CEC1D06C72B9}</a:tableStyleId>
              </a:tblPr>
              <a:tblGrid>
                <a:gridCol w="3186430">
                  <a:extLst>
                    <a:ext uri="{9D8B030D-6E8A-4147-A177-3AD203B41FA5}">
                      <a16:colId xmlns:a16="http://schemas.microsoft.com/office/drawing/2014/main" val="668772722"/>
                    </a:ext>
                  </a:extLst>
                </a:gridCol>
                <a:gridCol w="2094230">
                  <a:extLst>
                    <a:ext uri="{9D8B030D-6E8A-4147-A177-3AD203B41FA5}">
                      <a16:colId xmlns:a16="http://schemas.microsoft.com/office/drawing/2014/main" val="2515402736"/>
                    </a:ext>
                  </a:extLst>
                </a:gridCol>
                <a:gridCol w="1275080">
                  <a:extLst>
                    <a:ext uri="{9D8B030D-6E8A-4147-A177-3AD203B41FA5}">
                      <a16:colId xmlns:a16="http://schemas.microsoft.com/office/drawing/2014/main" val="2647088609"/>
                    </a:ext>
                  </a:extLst>
                </a:gridCol>
                <a:gridCol w="1982846">
                  <a:extLst>
                    <a:ext uri="{9D8B030D-6E8A-4147-A177-3AD203B41FA5}">
                      <a16:colId xmlns:a16="http://schemas.microsoft.com/office/drawing/2014/main" val="1375310888"/>
                    </a:ext>
                  </a:extLst>
                </a:gridCol>
                <a:gridCol w="370751">
                  <a:extLst>
                    <a:ext uri="{9D8B030D-6E8A-4147-A177-3AD203B41FA5}">
                      <a16:colId xmlns:a16="http://schemas.microsoft.com/office/drawing/2014/main" val="618875064"/>
                    </a:ext>
                  </a:extLst>
                </a:gridCol>
                <a:gridCol w="1982846">
                  <a:extLst>
                    <a:ext uri="{9D8B030D-6E8A-4147-A177-3AD203B41FA5}">
                      <a16:colId xmlns:a16="http://schemas.microsoft.com/office/drawing/2014/main" val="3059641555"/>
                    </a:ext>
                  </a:extLst>
                </a:gridCol>
              </a:tblGrid>
              <a:tr h="370840">
                <a:tc>
                  <a:txBody>
                    <a:bodyPr/>
                    <a:lstStyle/>
                    <a:p>
                      <a:r>
                        <a:rPr lang="en-US" dirty="0">
                          <a:latin typeface="Courier New" panose="02070309020205020404" pitchFamily="49" charset="0"/>
                          <a:cs typeface="Courier New" panose="02070309020205020404" pitchFamily="49" charset="0"/>
                        </a:rPr>
                        <a:t>Position</a:t>
                      </a:r>
                    </a:p>
                  </a:txBody>
                  <a:tcPr/>
                </a:tc>
                <a:tc>
                  <a:txBody>
                    <a:bodyPr/>
                    <a:lstStyle/>
                    <a:p>
                      <a:r>
                        <a:rPr lang="en-US" dirty="0">
                          <a:latin typeface="Courier New" panose="02070309020205020404" pitchFamily="49" charset="0"/>
                          <a:cs typeface="Courier New" panose="02070309020205020404" pitchFamily="49" charset="0"/>
                        </a:rPr>
                        <a:t>Data Analysis</a:t>
                      </a:r>
                    </a:p>
                  </a:txBody>
                  <a:tcPr/>
                </a:tc>
                <a:tc>
                  <a:txBody>
                    <a:bodyPr/>
                    <a:lstStyle/>
                    <a:p>
                      <a:r>
                        <a:rPr lang="en-US" dirty="0">
                          <a:latin typeface="Courier New" panose="02070309020205020404" pitchFamily="49" charset="0"/>
                          <a:cs typeface="Courier New" panose="02070309020205020404" pitchFamily="49" charset="0"/>
                        </a:rPr>
                        <a:t>Finance</a:t>
                      </a:r>
                    </a:p>
                  </a:txBody>
                  <a:tcPr/>
                </a:tc>
                <a:tc>
                  <a:txBody>
                    <a:bodyPr/>
                    <a:lstStyle/>
                    <a:p>
                      <a:r>
                        <a:rPr lang="en-US" dirty="0">
                          <a:latin typeface="Courier New" panose="02070309020205020404" pitchFamily="49" charset="0"/>
                          <a:cs typeface="Courier New" panose="02070309020205020404" pitchFamily="49" charset="0"/>
                        </a:rPr>
                        <a:t>Public Speaking</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Graphic Design</a:t>
                      </a:r>
                    </a:p>
                  </a:txBody>
                  <a:tcPr/>
                </a:tc>
                <a:extLst>
                  <a:ext uri="{0D108BD9-81ED-4DB2-BD59-A6C34878D82A}">
                    <a16:rowId xmlns:a16="http://schemas.microsoft.com/office/drawing/2014/main" val="4255018921"/>
                  </a:ext>
                </a:extLst>
              </a:tr>
              <a:tr h="370840">
                <a:tc>
                  <a:txBody>
                    <a:bodyPr/>
                    <a:lstStyle/>
                    <a:p>
                      <a:r>
                        <a:rPr lang="en-US" dirty="0">
                          <a:latin typeface="Courier New" panose="02070309020205020404" pitchFamily="49" charset="0"/>
                          <a:cs typeface="Courier New" panose="02070309020205020404" pitchFamily="49" charset="0"/>
                        </a:rPr>
                        <a:t>Data Scientist</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2344983460"/>
                  </a:ext>
                </a:extLst>
              </a:tr>
              <a:tr h="370840">
                <a:tc>
                  <a:txBody>
                    <a:bodyPr/>
                    <a:lstStyle/>
                    <a:p>
                      <a:r>
                        <a:rPr lang="en-US" dirty="0">
                          <a:latin typeface="Courier New" panose="02070309020205020404" pitchFamily="49" charset="0"/>
                          <a:cs typeface="Courier New" panose="02070309020205020404" pitchFamily="49" charset="0"/>
                        </a:rPr>
                        <a:t>Financial Consultant</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2478295104"/>
                  </a:ext>
                </a:extLst>
              </a:tr>
              <a:tr h="370840">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76629323"/>
                  </a:ext>
                </a:extLst>
              </a:tr>
              <a:tr h="370840">
                <a:tc>
                  <a:txBody>
                    <a:bodyPr/>
                    <a:lstStyle/>
                    <a:p>
                      <a:r>
                        <a:rPr lang="en-US" dirty="0">
                          <a:latin typeface="Courier New" panose="02070309020205020404" pitchFamily="49" charset="0"/>
                          <a:cs typeface="Courier New" panose="02070309020205020404" pitchFamily="49" charset="0"/>
                        </a:rPr>
                        <a:t>Digital Marketer</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0</a:t>
                      </a:r>
                    </a:p>
                  </a:txBody>
                  <a:tcPr/>
                </a:tc>
                <a:tc>
                  <a:txBody>
                    <a:bodyPr/>
                    <a:lstStyle/>
                    <a:p>
                      <a:r>
                        <a:rPr lang="en-US" dirty="0">
                          <a:latin typeface="Courier New" panose="02070309020205020404" pitchFamily="49" charset="0"/>
                          <a:cs typeface="Courier New" panose="02070309020205020404" pitchFamily="49" charset="0"/>
                        </a:rPr>
                        <a:t>1</a:t>
                      </a:r>
                    </a:p>
                  </a:txBody>
                  <a:tcPr/>
                </a:tc>
                <a:tc>
                  <a:txBody>
                    <a:bodyPr/>
                    <a:lstStyle/>
                    <a:p>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1</a:t>
                      </a:r>
                    </a:p>
                  </a:txBody>
                  <a:tcPr/>
                </a:tc>
                <a:extLst>
                  <a:ext uri="{0D108BD9-81ED-4DB2-BD59-A6C34878D82A}">
                    <a16:rowId xmlns:a16="http://schemas.microsoft.com/office/drawing/2014/main" val="3854169258"/>
                  </a:ext>
                </a:extLst>
              </a:tr>
            </a:tbl>
          </a:graphicData>
        </a:graphic>
      </p:graphicFrame>
      <p:graphicFrame>
        <p:nvGraphicFramePr>
          <p:cNvPr id="13" name="Table 11">
            <a:extLst>
              <a:ext uri="{FF2B5EF4-FFF2-40B4-BE49-F238E27FC236}">
                <a16:creationId xmlns:a16="http://schemas.microsoft.com/office/drawing/2014/main" id="{9D12F2F5-1B78-40BA-8E20-2C16AB192C64}"/>
              </a:ext>
            </a:extLst>
          </p:cNvPr>
          <p:cNvGraphicFramePr>
            <a:graphicFrameLocks noGrp="1"/>
          </p:cNvGraphicFramePr>
          <p:nvPr>
            <p:extLst>
              <p:ext uri="{D42A27DB-BD31-4B8C-83A1-F6EECF244321}">
                <p14:modId xmlns:p14="http://schemas.microsoft.com/office/powerpoint/2010/main" val="1425590469"/>
              </p:ext>
            </p:extLst>
          </p:nvPr>
        </p:nvGraphicFramePr>
        <p:xfrm>
          <a:off x="4614813" y="7794693"/>
          <a:ext cx="10135870" cy="191262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668772722"/>
                    </a:ext>
                  </a:extLst>
                </a:gridCol>
                <a:gridCol w="2094230">
                  <a:extLst>
                    <a:ext uri="{9D8B030D-6E8A-4147-A177-3AD203B41FA5}">
                      <a16:colId xmlns:a16="http://schemas.microsoft.com/office/drawing/2014/main" val="2515402736"/>
                    </a:ext>
                  </a:extLst>
                </a:gridCol>
                <a:gridCol w="3049905">
                  <a:extLst>
                    <a:ext uri="{9D8B030D-6E8A-4147-A177-3AD203B41FA5}">
                      <a16:colId xmlns:a16="http://schemas.microsoft.com/office/drawing/2014/main" val="2160654783"/>
                    </a:ext>
                  </a:extLst>
                </a:gridCol>
                <a:gridCol w="455930">
                  <a:extLst>
                    <a:ext uri="{9D8B030D-6E8A-4147-A177-3AD203B41FA5}">
                      <a16:colId xmlns:a16="http://schemas.microsoft.com/office/drawing/2014/main" val="618875064"/>
                    </a:ext>
                  </a:extLst>
                </a:gridCol>
                <a:gridCol w="2503805">
                  <a:extLst>
                    <a:ext uri="{9D8B030D-6E8A-4147-A177-3AD203B41FA5}">
                      <a16:colId xmlns:a16="http://schemas.microsoft.com/office/drawing/2014/main" val="3059641555"/>
                    </a:ext>
                  </a:extLst>
                </a:gridCol>
              </a:tblGrid>
              <a:tr h="429260">
                <a:tc>
                  <a:txBody>
                    <a:bodyPr/>
                    <a:lstStyle/>
                    <a:p>
                      <a:r>
                        <a:rPr lang="en-US" dirty="0">
                          <a:latin typeface="Courier New" panose="02070309020205020404" pitchFamily="49" charset="0"/>
                          <a:cs typeface="Courier New" panose="02070309020205020404" pitchFamily="49" charset="0"/>
                        </a:rPr>
                        <a:t>Candidate</a:t>
                      </a:r>
                    </a:p>
                  </a:txBody>
                  <a:tcPr>
                    <a:solidFill>
                      <a:srgbClr val="F46530"/>
                    </a:solidFill>
                  </a:tcPr>
                </a:tc>
                <a:tc>
                  <a:txBody>
                    <a:bodyPr/>
                    <a:lstStyle/>
                    <a:p>
                      <a:r>
                        <a:rPr lang="en-US" dirty="0">
                          <a:latin typeface="Courier New" panose="02070309020205020404" pitchFamily="49" charset="0"/>
                          <a:cs typeface="Courier New" panose="02070309020205020404" pitchFamily="49" charset="0"/>
                        </a:rPr>
                        <a:t>Data Scientist</a:t>
                      </a:r>
                    </a:p>
                  </a:txBody>
                  <a:tcPr>
                    <a:solidFill>
                      <a:srgbClr val="F46530"/>
                    </a:solidFill>
                  </a:tcPr>
                </a:tc>
                <a:tc>
                  <a:txBody>
                    <a:bodyPr/>
                    <a:lstStyle/>
                    <a:p>
                      <a:r>
                        <a:rPr lang="en-US" dirty="0">
                          <a:latin typeface="Courier New" panose="02070309020205020404" pitchFamily="49" charset="0"/>
                          <a:cs typeface="Courier New" panose="02070309020205020404" pitchFamily="49" charset="0"/>
                        </a:rPr>
                        <a:t>Financial Consultant</a:t>
                      </a:r>
                    </a:p>
                  </a:txBody>
                  <a:tcPr>
                    <a:solidFill>
                      <a:srgbClr val="F46530"/>
                    </a:solidFill>
                  </a:tcPr>
                </a:tc>
                <a:tc>
                  <a:txBody>
                    <a:bodyPr/>
                    <a:lstStyle/>
                    <a:p>
                      <a:pPr algn="ctr"/>
                      <a:r>
                        <a:rPr lang="en-US" dirty="0">
                          <a:latin typeface="Courier New" panose="02070309020205020404" pitchFamily="49" charset="0"/>
                          <a:cs typeface="Courier New" panose="02070309020205020404" pitchFamily="49" charset="0"/>
                        </a:rPr>
                        <a:t>…</a:t>
                      </a:r>
                    </a:p>
                  </a:txBody>
                  <a:tcPr>
                    <a:solidFill>
                      <a:srgbClr val="F46530"/>
                    </a:solidFill>
                  </a:tcPr>
                </a:tc>
                <a:tc>
                  <a:txBody>
                    <a:bodyPr/>
                    <a:lstStyle/>
                    <a:p>
                      <a:r>
                        <a:rPr lang="en-US" dirty="0">
                          <a:latin typeface="Courier New" panose="02070309020205020404" pitchFamily="49" charset="0"/>
                          <a:cs typeface="Courier New" panose="02070309020205020404" pitchFamily="49" charset="0"/>
                        </a:rPr>
                        <a:t>Digital Marketer</a:t>
                      </a:r>
                    </a:p>
                  </a:txBody>
                  <a:tcPr>
                    <a:solidFill>
                      <a:srgbClr val="F46530"/>
                    </a:solidFill>
                  </a:tcPr>
                </a:tc>
                <a:extLst>
                  <a:ext uri="{0D108BD9-81ED-4DB2-BD59-A6C34878D82A}">
                    <a16:rowId xmlns:a16="http://schemas.microsoft.com/office/drawing/2014/main" val="4255018921"/>
                  </a:ext>
                </a:extLst>
              </a:tr>
              <a:tr h="370840">
                <a:tc>
                  <a:txBody>
                    <a:bodyPr/>
                    <a:lstStyle/>
                    <a:p>
                      <a:r>
                        <a:rPr lang="en-US" dirty="0">
                          <a:latin typeface="Courier New" panose="02070309020205020404" pitchFamily="49" charset="0"/>
                          <a:cs typeface="Courier New" panose="02070309020205020404" pitchFamily="49" charset="0"/>
                        </a:rPr>
                        <a:t>Bob</a:t>
                      </a:r>
                    </a:p>
                  </a:txBody>
                  <a:tcPr/>
                </a:tc>
                <a:tc>
                  <a:txBody>
                    <a:bodyPr/>
                    <a:lstStyle/>
                    <a:p>
                      <a:r>
                        <a:rPr lang="en-US" dirty="0">
                          <a:latin typeface="Courier New" panose="02070309020205020404" pitchFamily="49" charset="0"/>
                          <a:cs typeface="Courier New" panose="02070309020205020404" pitchFamily="49" charset="0"/>
                        </a:rPr>
                        <a:t>0.84</a:t>
                      </a:r>
                    </a:p>
                  </a:txBody>
                  <a:tcPr/>
                </a:tc>
                <a:tc>
                  <a:txBody>
                    <a:bodyPr/>
                    <a:lstStyle/>
                    <a:p>
                      <a:r>
                        <a:rPr lang="en-US" dirty="0">
                          <a:latin typeface="Courier New" panose="02070309020205020404" pitchFamily="49" charset="0"/>
                          <a:cs typeface="Courier New" panose="02070309020205020404" pitchFamily="49" charset="0"/>
                        </a:rPr>
                        <a:t>0.63</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0.38</a:t>
                      </a:r>
                    </a:p>
                  </a:txBody>
                  <a:tcPr/>
                </a:tc>
                <a:extLst>
                  <a:ext uri="{0D108BD9-81ED-4DB2-BD59-A6C34878D82A}">
                    <a16:rowId xmlns:a16="http://schemas.microsoft.com/office/drawing/2014/main" val="2344983460"/>
                  </a:ext>
                </a:extLst>
              </a:tr>
              <a:tr h="370840">
                <a:tc>
                  <a:txBody>
                    <a:bodyPr/>
                    <a:lstStyle/>
                    <a:p>
                      <a:r>
                        <a:rPr lang="en-US" dirty="0">
                          <a:latin typeface="Courier New" panose="02070309020205020404" pitchFamily="49" charset="0"/>
                          <a:cs typeface="Courier New" panose="02070309020205020404" pitchFamily="49" charset="0"/>
                        </a:rPr>
                        <a:t>Jane</a:t>
                      </a:r>
                    </a:p>
                  </a:txBody>
                  <a:tcPr/>
                </a:tc>
                <a:tc>
                  <a:txBody>
                    <a:bodyPr/>
                    <a:lstStyle/>
                    <a:p>
                      <a:r>
                        <a:rPr lang="en-US" dirty="0">
                          <a:latin typeface="Courier New" panose="02070309020205020404" pitchFamily="49" charset="0"/>
                          <a:cs typeface="Courier New" panose="02070309020205020404" pitchFamily="49" charset="0"/>
                        </a:rPr>
                        <a:t>0.26</a:t>
                      </a:r>
                    </a:p>
                  </a:txBody>
                  <a:tcPr/>
                </a:tc>
                <a:tc>
                  <a:txBody>
                    <a:bodyPr/>
                    <a:lstStyle/>
                    <a:p>
                      <a:r>
                        <a:rPr lang="en-US" dirty="0">
                          <a:latin typeface="Courier New" panose="02070309020205020404" pitchFamily="49" charset="0"/>
                          <a:cs typeface="Courier New" panose="02070309020205020404" pitchFamily="49" charset="0"/>
                        </a:rPr>
                        <a:t>0.49</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0.61</a:t>
                      </a:r>
                    </a:p>
                  </a:txBody>
                  <a:tcPr/>
                </a:tc>
                <a:extLst>
                  <a:ext uri="{0D108BD9-81ED-4DB2-BD59-A6C34878D82A}">
                    <a16:rowId xmlns:a16="http://schemas.microsoft.com/office/drawing/2014/main" val="2478295104"/>
                  </a:ext>
                </a:extLst>
              </a:tr>
              <a:tr h="370840">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extLst>
                  <a:ext uri="{0D108BD9-81ED-4DB2-BD59-A6C34878D82A}">
                    <a16:rowId xmlns:a16="http://schemas.microsoft.com/office/drawing/2014/main" val="176629323"/>
                  </a:ext>
                </a:extLst>
              </a:tr>
              <a:tr h="370840">
                <a:tc>
                  <a:txBody>
                    <a:bodyPr/>
                    <a:lstStyle/>
                    <a:p>
                      <a:r>
                        <a:rPr lang="en-US" dirty="0">
                          <a:latin typeface="Courier New" panose="02070309020205020404" pitchFamily="49" charset="0"/>
                          <a:cs typeface="Courier New" panose="02070309020205020404" pitchFamily="49" charset="0"/>
                        </a:rPr>
                        <a:t>Xavier</a:t>
                      </a:r>
                    </a:p>
                  </a:txBody>
                  <a:tcPr/>
                </a:tc>
                <a:tc>
                  <a:txBody>
                    <a:bodyPr/>
                    <a:lstStyle/>
                    <a:p>
                      <a:r>
                        <a:rPr lang="en-US" dirty="0">
                          <a:latin typeface="Courier New" panose="02070309020205020404" pitchFamily="49" charset="0"/>
                          <a:cs typeface="Courier New" panose="02070309020205020404" pitchFamily="49" charset="0"/>
                        </a:rPr>
                        <a:t>0.13</a:t>
                      </a:r>
                    </a:p>
                  </a:txBody>
                  <a:tcPr/>
                </a:tc>
                <a:tc>
                  <a:txBody>
                    <a:bodyPr/>
                    <a:lstStyle/>
                    <a:p>
                      <a:r>
                        <a:rPr lang="en-US" dirty="0">
                          <a:latin typeface="Courier New" panose="02070309020205020404" pitchFamily="49" charset="0"/>
                          <a:cs typeface="Courier New" panose="02070309020205020404" pitchFamily="49" charset="0"/>
                        </a:rPr>
                        <a:t>0.42</a:t>
                      </a:r>
                    </a:p>
                  </a:txBody>
                  <a:tcPr/>
                </a:tc>
                <a:tc>
                  <a:txBody>
                    <a:bodyPr/>
                    <a:lstStyle/>
                    <a:p>
                      <a:pPr algn="ctr"/>
                      <a:r>
                        <a:rPr lang="en-US" dirty="0">
                          <a:latin typeface="Courier New" panose="02070309020205020404" pitchFamily="49" charset="0"/>
                          <a:cs typeface="Courier New" panose="02070309020205020404" pitchFamily="49" charset="0"/>
                        </a:rPr>
                        <a:t>…</a:t>
                      </a:r>
                    </a:p>
                  </a:txBody>
                  <a:tcPr/>
                </a:tc>
                <a:tc>
                  <a:txBody>
                    <a:bodyPr/>
                    <a:lstStyle/>
                    <a:p>
                      <a:r>
                        <a:rPr lang="en-US" dirty="0">
                          <a:latin typeface="Courier New" panose="02070309020205020404" pitchFamily="49" charset="0"/>
                          <a:cs typeface="Courier New" panose="02070309020205020404" pitchFamily="49" charset="0"/>
                        </a:rPr>
                        <a:t>0.91</a:t>
                      </a:r>
                    </a:p>
                  </a:txBody>
                  <a:tcPr/>
                </a:tc>
                <a:extLst>
                  <a:ext uri="{0D108BD9-81ED-4DB2-BD59-A6C34878D82A}">
                    <a16:rowId xmlns:a16="http://schemas.microsoft.com/office/drawing/2014/main" val="3854169258"/>
                  </a:ext>
                </a:extLst>
              </a:tr>
            </a:tbl>
          </a:graphicData>
        </a:graphic>
      </p:graphicFrame>
      <p:pic>
        <p:nvPicPr>
          <p:cNvPr id="16" name="Graphic 15" descr="Badge Cross with solid fill">
            <a:extLst>
              <a:ext uri="{FF2B5EF4-FFF2-40B4-BE49-F238E27FC236}">
                <a16:creationId xmlns:a16="http://schemas.microsoft.com/office/drawing/2014/main" id="{98771712-5B5A-4B6A-9382-8252030377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1000" y="5605059"/>
            <a:ext cx="914400" cy="914400"/>
          </a:xfrm>
          <a:prstGeom prst="rect">
            <a:avLst/>
          </a:prstGeom>
        </p:spPr>
      </p:pic>
      <p:pic>
        <p:nvPicPr>
          <p:cNvPr id="18" name="Graphic 17" descr="Arrow: Counter-clockwise curve with solid fill">
            <a:extLst>
              <a:ext uri="{FF2B5EF4-FFF2-40B4-BE49-F238E27FC236}">
                <a16:creationId xmlns:a16="http://schemas.microsoft.com/office/drawing/2014/main" id="{ED9387CC-F42D-4DF3-AFDB-157308C43E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rot="9360428">
            <a:off x="2117837" y="7496705"/>
            <a:ext cx="1371600" cy="1371600"/>
          </a:xfrm>
          <a:prstGeom prst="rect">
            <a:avLst/>
          </a:prstGeom>
        </p:spPr>
      </p:pic>
      <p:sp>
        <p:nvSpPr>
          <p:cNvPr id="19" name="Rectangle 18">
            <a:extLst>
              <a:ext uri="{FF2B5EF4-FFF2-40B4-BE49-F238E27FC236}">
                <a16:creationId xmlns:a16="http://schemas.microsoft.com/office/drawing/2014/main" id="{B79983DF-65B3-42F5-AB94-0145A13419C4}"/>
              </a:ext>
            </a:extLst>
          </p:cNvPr>
          <p:cNvSpPr/>
          <p:nvPr/>
        </p:nvSpPr>
        <p:spPr>
          <a:xfrm rot="16200000">
            <a:off x="-361949" y="3218575"/>
            <a:ext cx="1854200" cy="3683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Candidate Skills</a:t>
            </a:r>
          </a:p>
        </p:txBody>
      </p:sp>
      <p:sp>
        <p:nvSpPr>
          <p:cNvPr id="20" name="Rectangle 19">
            <a:extLst>
              <a:ext uri="{FF2B5EF4-FFF2-40B4-BE49-F238E27FC236}">
                <a16:creationId xmlns:a16="http://schemas.microsoft.com/office/drawing/2014/main" id="{33C42783-93B9-4D72-8A1B-4E20DE2EA554}"/>
              </a:ext>
            </a:extLst>
          </p:cNvPr>
          <p:cNvSpPr/>
          <p:nvPr/>
        </p:nvSpPr>
        <p:spPr>
          <a:xfrm rot="16200000">
            <a:off x="937340" y="5864215"/>
            <a:ext cx="2151221" cy="3683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Position Skills</a:t>
            </a:r>
          </a:p>
        </p:txBody>
      </p:sp>
      <p:sp>
        <p:nvSpPr>
          <p:cNvPr id="21" name="Rectangle 20">
            <a:extLst>
              <a:ext uri="{FF2B5EF4-FFF2-40B4-BE49-F238E27FC236}">
                <a16:creationId xmlns:a16="http://schemas.microsoft.com/office/drawing/2014/main" id="{7F1C5852-0667-46E4-95D6-3289D6A39A76}"/>
              </a:ext>
            </a:extLst>
          </p:cNvPr>
          <p:cNvSpPr/>
          <p:nvPr/>
        </p:nvSpPr>
        <p:spPr>
          <a:xfrm rot="16200000">
            <a:off x="3385350" y="8578925"/>
            <a:ext cx="1936763" cy="3683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Candidate Match</a:t>
            </a:r>
          </a:p>
        </p:txBody>
      </p:sp>
    </p:spTree>
    <p:extLst>
      <p:ext uri="{BB962C8B-B14F-4D97-AF65-F5344CB8AC3E}">
        <p14:creationId xmlns:p14="http://schemas.microsoft.com/office/powerpoint/2010/main" val="2595680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sp>
        <p:nvSpPr>
          <p:cNvPr id="2" name="AutoShape 2"/>
          <p:cNvSpPr/>
          <p:nvPr/>
        </p:nvSpPr>
        <p:spPr>
          <a:xfrm>
            <a:off x="-416725" y="2131572"/>
            <a:ext cx="19121450" cy="6023857"/>
          </a:xfrm>
          <a:prstGeom prst="rect">
            <a:avLst/>
          </a:prstGeom>
          <a:solidFill>
            <a:srgbClr val="2A2E30"/>
          </a:solidFill>
        </p:spPr>
      </p:sp>
      <p:sp>
        <p:nvSpPr>
          <p:cNvPr id="3" name="TextBox 3"/>
          <p:cNvSpPr txBox="1"/>
          <p:nvPr/>
        </p:nvSpPr>
        <p:spPr>
          <a:xfrm>
            <a:off x="1028700" y="4318624"/>
            <a:ext cx="4958133" cy="1641475"/>
          </a:xfrm>
          <a:prstGeom prst="rect">
            <a:avLst/>
          </a:prstGeom>
        </p:spPr>
        <p:txBody>
          <a:bodyPr lIns="0" tIns="0" rIns="0" bIns="0" rtlCol="0" anchor="t">
            <a:spAutoFit/>
          </a:bodyPr>
          <a:lstStyle/>
          <a:p>
            <a:pPr marL="0" marR="0" lvl="0" indent="0" algn="l" defTabSz="914400" rtl="0" eaLnBrk="1" fontAlgn="auto" latinLnBrk="0" hangingPunct="1">
              <a:lnSpc>
                <a:spcPts val="6420"/>
              </a:lnSpc>
              <a:spcBef>
                <a:spcPts val="0"/>
              </a:spcBef>
              <a:spcAft>
                <a:spcPts val="0"/>
              </a:spcAft>
              <a:buClrTx/>
              <a:buSzTx/>
              <a:buFontTx/>
              <a:buNone/>
              <a:tabLst/>
              <a:defRPr/>
            </a:pPr>
            <a:r>
              <a:rPr kumimoji="0" lang="en-US" sz="5350" b="0" i="0" u="none" strike="noStrike" kern="1200" cap="none" spc="535" normalizeH="0" baseline="0" noProof="0" dirty="0">
                <a:ln>
                  <a:noFill/>
                </a:ln>
                <a:solidFill>
                  <a:srgbClr val="FFFFFF"/>
                </a:solidFill>
                <a:effectLst/>
                <a:uLnTx/>
                <a:uFillTx/>
                <a:latin typeface="Barlow Bold"/>
                <a:ea typeface="+mn-ea"/>
                <a:cs typeface="+mn-cs"/>
              </a:rPr>
              <a:t>Key Takeaways</a:t>
            </a:r>
          </a:p>
        </p:txBody>
      </p:sp>
      <p:sp>
        <p:nvSpPr>
          <p:cNvPr id="4" name="TextBox 4"/>
          <p:cNvSpPr txBox="1"/>
          <p:nvPr/>
        </p:nvSpPr>
        <p:spPr>
          <a:xfrm>
            <a:off x="7146749" y="3781414"/>
            <a:ext cx="4621997" cy="2746521"/>
          </a:xfrm>
          <a:prstGeom prst="rect">
            <a:avLst/>
          </a:prstGeom>
        </p:spPr>
        <p:txBody>
          <a:bodyPr lIns="0" tIns="0" rIns="0" bIns="0" rtlCol="0" anchor="t">
            <a:spAutoFit/>
          </a:bodyPr>
          <a:lstStyle/>
          <a:p>
            <a:pPr marL="0" marR="0" lvl="0" indent="0" algn="l" defTabSz="914400" rtl="0" eaLnBrk="1" fontAlgn="auto" latinLnBrk="0" hangingPunct="1">
              <a:lnSpc>
                <a:spcPts val="2672"/>
              </a:lnSpc>
              <a:spcBef>
                <a:spcPct val="0"/>
              </a:spcBef>
              <a:spcAft>
                <a:spcPts val="0"/>
              </a:spcAft>
              <a:buClrTx/>
              <a:buSzTx/>
              <a:buFontTx/>
              <a:buNone/>
              <a:tabLst/>
              <a:defRPr/>
            </a:pPr>
            <a:r>
              <a:rPr kumimoji="0" lang="en-US" sz="1908" b="0" i="0" u="none" strike="noStrike" kern="1200" cap="none" spc="0" normalizeH="0" baseline="0" noProof="0" dirty="0">
                <a:ln>
                  <a:noFill/>
                </a:ln>
                <a:solidFill>
                  <a:srgbClr val="FFFFFF"/>
                </a:solidFill>
                <a:effectLst/>
                <a:uLnTx/>
                <a:uFillTx/>
                <a:latin typeface="Arbutus Slab"/>
                <a:ea typeface="+mn-ea"/>
                <a:cs typeface="+mn-cs"/>
              </a:rPr>
              <a:t>Pre-trained AI tools like the Azure Cognitive Services APIs provide a low-code solution for lots of machine learning tasks.</a:t>
            </a:r>
          </a:p>
          <a:p>
            <a:pPr marL="0" marR="0" lvl="0" indent="0" algn="l" defTabSz="914400" rtl="0" eaLnBrk="1" fontAlgn="auto" latinLnBrk="0" hangingPunct="1">
              <a:lnSpc>
                <a:spcPts val="2672"/>
              </a:lnSpc>
              <a:spcBef>
                <a:spcPct val="0"/>
              </a:spcBef>
              <a:spcAft>
                <a:spcPts val="0"/>
              </a:spcAft>
              <a:buClrTx/>
              <a:buSzTx/>
              <a:buFontTx/>
              <a:buNone/>
              <a:tabLst/>
              <a:defRPr/>
            </a:pPr>
            <a:endParaRPr lang="en-US" sz="1908" dirty="0">
              <a:solidFill>
                <a:srgbClr val="FFFFFF"/>
              </a:solidFill>
              <a:latin typeface="Arbutus Slab"/>
            </a:endParaRPr>
          </a:p>
          <a:p>
            <a:pPr marL="0" marR="0" lvl="0" indent="0" algn="l" defTabSz="914400" rtl="0" eaLnBrk="1" fontAlgn="auto" latinLnBrk="0" hangingPunct="1">
              <a:lnSpc>
                <a:spcPts val="2672"/>
              </a:lnSpc>
              <a:spcBef>
                <a:spcPct val="0"/>
              </a:spcBef>
              <a:spcAft>
                <a:spcPts val="0"/>
              </a:spcAft>
              <a:buClrTx/>
              <a:buSzTx/>
              <a:buFontTx/>
              <a:buNone/>
              <a:tabLst/>
              <a:defRPr/>
            </a:pPr>
            <a:r>
              <a:rPr kumimoji="0" lang="en-US" sz="1908" b="0" i="0" u="none" strike="noStrike" kern="1200" cap="none" spc="0" normalizeH="0" baseline="0" noProof="0" dirty="0">
                <a:ln>
                  <a:noFill/>
                </a:ln>
                <a:solidFill>
                  <a:srgbClr val="FFFFFF"/>
                </a:solidFill>
                <a:effectLst/>
                <a:uLnTx/>
                <a:uFillTx/>
                <a:latin typeface="Arbutus Slab"/>
                <a:ea typeface="+mn-ea"/>
                <a:cs typeface="+mn-cs"/>
              </a:rPr>
              <a:t>These models are benchmarked and vetted for generalized performance and balance.</a:t>
            </a:r>
          </a:p>
        </p:txBody>
      </p:sp>
      <p:sp>
        <p:nvSpPr>
          <p:cNvPr id="5" name="TextBox 5"/>
          <p:cNvSpPr txBox="1"/>
          <p:nvPr/>
        </p:nvSpPr>
        <p:spPr>
          <a:xfrm>
            <a:off x="12637303" y="3781414"/>
            <a:ext cx="4621997" cy="3439018"/>
          </a:xfrm>
          <a:prstGeom prst="rect">
            <a:avLst/>
          </a:prstGeom>
        </p:spPr>
        <p:txBody>
          <a:bodyPr lIns="0" tIns="0" rIns="0" bIns="0" rtlCol="0" anchor="t">
            <a:spAutoFit/>
          </a:bodyPr>
          <a:lstStyle/>
          <a:p>
            <a:pPr marL="0" marR="0" lvl="0" indent="0" algn="l" defTabSz="914400" rtl="0" eaLnBrk="1" fontAlgn="auto" latinLnBrk="0" hangingPunct="1">
              <a:lnSpc>
                <a:spcPts val="2672"/>
              </a:lnSpc>
              <a:spcBef>
                <a:spcPct val="0"/>
              </a:spcBef>
              <a:spcAft>
                <a:spcPts val="0"/>
              </a:spcAft>
              <a:buClrTx/>
              <a:buSzTx/>
              <a:buFontTx/>
              <a:buNone/>
              <a:tabLst/>
              <a:defRPr/>
            </a:pPr>
            <a:r>
              <a:rPr kumimoji="0" lang="en-US" sz="1908" b="0" i="0" u="none" strike="noStrike" kern="1200" cap="none" spc="0" normalizeH="0" baseline="0" noProof="0" dirty="0">
                <a:ln>
                  <a:noFill/>
                </a:ln>
                <a:solidFill>
                  <a:srgbClr val="FFFFFF"/>
                </a:solidFill>
                <a:effectLst/>
                <a:uLnTx/>
                <a:uFillTx/>
                <a:latin typeface="Arbutus Slab"/>
                <a:ea typeface="+mn-ea"/>
                <a:cs typeface="+mn-cs"/>
              </a:rPr>
              <a:t>Using AI, we can augment the matching of candidates to jobs using a more mathematical approach rather than one based solely on human decisions.</a:t>
            </a:r>
          </a:p>
          <a:p>
            <a:pPr marL="0" marR="0" lvl="0" indent="0" algn="l" defTabSz="914400" rtl="0" eaLnBrk="1" fontAlgn="auto" latinLnBrk="0" hangingPunct="1">
              <a:lnSpc>
                <a:spcPts val="2672"/>
              </a:lnSpc>
              <a:spcBef>
                <a:spcPct val="0"/>
              </a:spcBef>
              <a:spcAft>
                <a:spcPts val="0"/>
              </a:spcAft>
              <a:buClrTx/>
              <a:buSzTx/>
              <a:buFontTx/>
              <a:buNone/>
              <a:tabLst/>
              <a:defRPr/>
            </a:pPr>
            <a:endParaRPr lang="en-US" sz="1908" dirty="0">
              <a:solidFill>
                <a:srgbClr val="FFFFFF"/>
              </a:solidFill>
              <a:latin typeface="Arbutus Slab"/>
            </a:endParaRPr>
          </a:p>
          <a:p>
            <a:pPr marL="0" marR="0" lvl="0" indent="0" algn="l" defTabSz="914400" rtl="0" eaLnBrk="1" fontAlgn="auto" latinLnBrk="0" hangingPunct="1">
              <a:lnSpc>
                <a:spcPts val="2672"/>
              </a:lnSpc>
              <a:spcBef>
                <a:spcPct val="0"/>
              </a:spcBef>
              <a:spcAft>
                <a:spcPts val="0"/>
              </a:spcAft>
              <a:buClrTx/>
              <a:buSzTx/>
              <a:buFontTx/>
              <a:buNone/>
              <a:tabLst/>
              <a:defRPr/>
            </a:pPr>
            <a:r>
              <a:rPr kumimoji="0" lang="en-US" sz="1908" b="0" i="0" u="none" strike="noStrike" kern="1200" cap="none" spc="0" normalizeH="0" baseline="0" noProof="0" dirty="0">
                <a:ln>
                  <a:noFill/>
                </a:ln>
                <a:solidFill>
                  <a:srgbClr val="FFFFFF"/>
                </a:solidFill>
                <a:effectLst/>
                <a:uLnTx/>
                <a:uFillTx/>
                <a:latin typeface="Arbutus Slab"/>
                <a:ea typeface="+mn-ea"/>
                <a:cs typeface="+mn-cs"/>
              </a:rPr>
              <a:t>This may help increase fairness in the job placement process for underrepresented people across </a:t>
            </a:r>
            <a:r>
              <a:rPr lang="en-US" sz="1908" dirty="0">
                <a:solidFill>
                  <a:srgbClr val="FFFFFF"/>
                </a:solidFill>
                <a:latin typeface="Arbutus Slab"/>
              </a:rPr>
              <a:t>all industries.</a:t>
            </a:r>
            <a:endParaRPr kumimoji="0" lang="en-US" sz="1908" b="0" i="0" u="none" strike="noStrike" kern="1200" cap="none" spc="0" normalizeH="0" baseline="0" noProof="0" dirty="0">
              <a:ln>
                <a:noFill/>
              </a:ln>
              <a:solidFill>
                <a:srgbClr val="FFFFFF"/>
              </a:solidFill>
              <a:effectLst/>
              <a:uLnTx/>
              <a:uFillTx/>
              <a:latin typeface="Arbutus Slab"/>
              <a:ea typeface="+mn-ea"/>
              <a:cs typeface="+mn-cs"/>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0269"/>
          <a:stretch>
            <a:fillRect/>
          </a:stretch>
        </p:blipFill>
        <p:spPr>
          <a:xfrm rot="-5400000">
            <a:off x="1594736" y="168876"/>
            <a:ext cx="587577" cy="1719648"/>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0269"/>
          <a:stretch>
            <a:fillRect/>
          </a:stretch>
        </p:blipFill>
        <p:spPr>
          <a:xfrm rot="-5400000">
            <a:off x="16105687" y="8398476"/>
            <a:ext cx="587577" cy="1719648"/>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464523" y="794509"/>
            <a:ext cx="4223109" cy="468381"/>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3030" y="9024109"/>
            <a:ext cx="4223109" cy="468381"/>
          </a:xfrm>
          <a:prstGeom prst="rect">
            <a:avLst/>
          </a:prstGeom>
        </p:spPr>
      </p:pic>
    </p:spTree>
    <p:extLst>
      <p:ext uri="{BB962C8B-B14F-4D97-AF65-F5344CB8AC3E}">
        <p14:creationId xmlns:p14="http://schemas.microsoft.com/office/powerpoint/2010/main" val="159030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795" b="64119"/>
          <a:stretch>
            <a:fillRect/>
          </a:stretch>
        </p:blipFill>
        <p:spPr>
          <a:xfrm>
            <a:off x="0" y="0"/>
            <a:ext cx="18288000" cy="4801104"/>
          </a:xfrm>
          <a:prstGeom prst="rect">
            <a:avLst/>
          </a:prstGeom>
        </p:spPr>
      </p:pic>
      <p:grpSp>
        <p:nvGrpSpPr>
          <p:cNvPr id="3" name="Group 3"/>
          <p:cNvGrpSpPr/>
          <p:nvPr/>
        </p:nvGrpSpPr>
        <p:grpSpPr>
          <a:xfrm>
            <a:off x="506868" y="4983089"/>
            <a:ext cx="12326638" cy="5388044"/>
            <a:chOff x="0" y="0"/>
            <a:chExt cx="13934529" cy="7184056"/>
          </a:xfrm>
        </p:grpSpPr>
        <p:sp>
          <p:nvSpPr>
            <p:cNvPr id="4" name="TextBox 4"/>
            <p:cNvSpPr txBox="1"/>
            <p:nvPr/>
          </p:nvSpPr>
          <p:spPr>
            <a:xfrm>
              <a:off x="0" y="0"/>
              <a:ext cx="13934529" cy="1123581"/>
            </a:xfrm>
            <a:prstGeom prst="rect">
              <a:avLst/>
            </a:prstGeom>
          </p:spPr>
          <p:txBody>
            <a:bodyPr lIns="0" tIns="0" rIns="0" bIns="0" rtlCol="0" anchor="t">
              <a:spAutoFit/>
            </a:bodyPr>
            <a:lstStyle/>
            <a:p>
              <a:pPr>
                <a:lnSpc>
                  <a:spcPts val="6634"/>
                </a:lnSpc>
              </a:pPr>
              <a:r>
                <a:rPr lang="en-US" sz="5528" spc="552" dirty="0">
                  <a:solidFill>
                    <a:srgbClr val="2A2E30"/>
                  </a:solidFill>
                  <a:latin typeface="Barlow Bold"/>
                </a:rPr>
                <a:t>Some Resources…</a:t>
              </a:r>
            </a:p>
          </p:txBody>
        </p:sp>
        <p:sp>
          <p:nvSpPr>
            <p:cNvPr id="5" name="TextBox 5"/>
            <p:cNvSpPr txBox="1"/>
            <p:nvPr/>
          </p:nvSpPr>
          <p:spPr>
            <a:xfrm>
              <a:off x="0" y="1574402"/>
              <a:ext cx="13934529" cy="5609654"/>
            </a:xfrm>
            <a:prstGeom prst="rect">
              <a:avLst/>
            </a:prstGeom>
          </p:spPr>
          <p:txBody>
            <a:bodyPr lIns="0" tIns="0" rIns="0" bIns="0" rtlCol="0" anchor="t">
              <a:spAutoFit/>
            </a:bodyPr>
            <a:lstStyle/>
            <a:p>
              <a:pPr marL="342900" indent="-342900">
                <a:lnSpc>
                  <a:spcPts val="3026"/>
                </a:lnSpc>
                <a:spcBef>
                  <a:spcPct val="0"/>
                </a:spcBef>
                <a:buFont typeface="Arial" panose="020B0604020202020204" pitchFamily="34" charset="0"/>
                <a:buChar char="•"/>
              </a:pPr>
              <a:r>
                <a:rPr lang="en-US" sz="2162" dirty="0">
                  <a:solidFill>
                    <a:srgbClr val="2A2E30"/>
                  </a:solidFill>
                  <a:latin typeface="Arbutus Slab"/>
                </a:rPr>
                <a:t>Azure Cognitive Services Text Analytics API</a:t>
              </a:r>
            </a:p>
            <a:p>
              <a:pPr marL="800100" lvl="1" indent="-342900">
                <a:lnSpc>
                  <a:spcPts val="3026"/>
                </a:lnSpc>
                <a:spcBef>
                  <a:spcPct val="0"/>
                </a:spcBef>
                <a:buFont typeface="Arial" panose="020B0604020202020204" pitchFamily="34" charset="0"/>
                <a:buChar char="•"/>
              </a:pPr>
              <a:r>
                <a:rPr lang="en-US" sz="2162" dirty="0">
                  <a:solidFill>
                    <a:srgbClr val="F46530"/>
                  </a:solidFill>
                  <a:latin typeface="Arbutus Slab"/>
                  <a:hlinkClick r:id="rId3">
                    <a:extLst>
                      <a:ext uri="{A12FA001-AC4F-418D-AE19-62706E023703}">
                        <ahyp:hlinkClr xmlns:ahyp="http://schemas.microsoft.com/office/drawing/2018/hyperlinkcolor" val="tx"/>
                      </a:ext>
                    </a:extLst>
                  </a:hlinkClick>
                </a:rPr>
                <a:t>https://docs.microsoft.com/en-us/azure/cognitive-services/text-analytics/overview</a:t>
              </a:r>
              <a:endParaRPr lang="en-US" sz="2162" dirty="0">
                <a:solidFill>
                  <a:srgbClr val="F46530"/>
                </a:solidFill>
                <a:latin typeface="Arbutus Slab"/>
              </a:endParaRPr>
            </a:p>
            <a:p>
              <a:pPr marL="342900" indent="-342900">
                <a:lnSpc>
                  <a:spcPts val="3026"/>
                </a:lnSpc>
                <a:spcBef>
                  <a:spcPct val="0"/>
                </a:spcBef>
                <a:buFont typeface="Arial" panose="020B0604020202020204" pitchFamily="34" charset="0"/>
                <a:buChar char="•"/>
              </a:pPr>
              <a:endParaRPr lang="en-US" sz="2162" dirty="0">
                <a:solidFill>
                  <a:srgbClr val="2A2E30"/>
                </a:solidFill>
                <a:latin typeface="Arbutus Slab"/>
              </a:endParaRPr>
            </a:p>
            <a:p>
              <a:pPr marL="342900" indent="-342900">
                <a:lnSpc>
                  <a:spcPts val="3026"/>
                </a:lnSpc>
                <a:spcBef>
                  <a:spcPct val="0"/>
                </a:spcBef>
                <a:buFont typeface="Arial" panose="020B0604020202020204" pitchFamily="34" charset="0"/>
                <a:buChar char="•"/>
              </a:pPr>
              <a:r>
                <a:rPr lang="en-US" sz="2162" dirty="0" err="1">
                  <a:solidFill>
                    <a:srgbClr val="2A2E30"/>
                  </a:solidFill>
                  <a:latin typeface="Arbutus Slab"/>
                </a:rPr>
                <a:t>Fairlearn</a:t>
              </a:r>
              <a:r>
                <a:rPr lang="en-US" sz="2162" dirty="0">
                  <a:solidFill>
                    <a:srgbClr val="2A2E30"/>
                  </a:solidFill>
                  <a:latin typeface="Arbutus Slab"/>
                </a:rPr>
                <a:t> – A framework to help evaluate fairness in AI systems</a:t>
              </a:r>
            </a:p>
            <a:p>
              <a:pPr marL="800100" lvl="1" indent="-342900">
                <a:lnSpc>
                  <a:spcPts val="3026"/>
                </a:lnSpc>
                <a:spcBef>
                  <a:spcPct val="0"/>
                </a:spcBef>
                <a:buFont typeface="Arial" panose="020B0604020202020204" pitchFamily="34" charset="0"/>
                <a:buChar char="•"/>
              </a:pPr>
              <a:r>
                <a:rPr lang="en-US" sz="2162" dirty="0">
                  <a:solidFill>
                    <a:srgbClr val="F46530"/>
                  </a:solidFill>
                  <a:latin typeface="Arbutus Slab"/>
                  <a:hlinkClick r:id="rId4">
                    <a:extLst>
                      <a:ext uri="{A12FA001-AC4F-418D-AE19-62706E023703}">
                        <ahyp:hlinkClr xmlns:ahyp="http://schemas.microsoft.com/office/drawing/2018/hyperlinkcolor" val="tx"/>
                      </a:ext>
                    </a:extLst>
                  </a:hlinkClick>
                </a:rPr>
                <a:t>https://fairlearn.org/</a:t>
              </a:r>
              <a:endParaRPr lang="en-US" sz="2162" dirty="0">
                <a:solidFill>
                  <a:srgbClr val="F46530"/>
                </a:solidFill>
                <a:latin typeface="Arbutus Slab"/>
              </a:endParaRPr>
            </a:p>
            <a:p>
              <a:pPr marL="342900" indent="-342900">
                <a:lnSpc>
                  <a:spcPts val="3026"/>
                </a:lnSpc>
                <a:spcBef>
                  <a:spcPct val="0"/>
                </a:spcBef>
                <a:buFont typeface="Arial" panose="020B0604020202020204" pitchFamily="34" charset="0"/>
                <a:buChar char="•"/>
              </a:pPr>
              <a:endParaRPr lang="en-US" sz="2162" dirty="0">
                <a:solidFill>
                  <a:srgbClr val="2A2E30"/>
                </a:solidFill>
                <a:latin typeface="Arbutus Slab"/>
              </a:endParaRPr>
            </a:p>
            <a:p>
              <a:pPr marL="342900" indent="-342900">
                <a:lnSpc>
                  <a:spcPts val="3026"/>
                </a:lnSpc>
                <a:spcBef>
                  <a:spcPct val="0"/>
                </a:spcBef>
                <a:buFont typeface="Arial" panose="020B0604020202020204" pitchFamily="34" charset="0"/>
                <a:buChar char="•"/>
              </a:pPr>
              <a:r>
                <a:rPr lang="en-US" sz="2162" dirty="0">
                  <a:solidFill>
                    <a:srgbClr val="2A2E30"/>
                  </a:solidFill>
                  <a:latin typeface="Arbutus Slab"/>
                </a:rPr>
                <a:t>BlueGranite Solution Brief on </a:t>
              </a:r>
              <a:r>
                <a:rPr lang="en-US" sz="2162" dirty="0" err="1">
                  <a:solidFill>
                    <a:srgbClr val="2A2E30"/>
                  </a:solidFill>
                  <a:latin typeface="Arbutus Slab"/>
                </a:rPr>
                <a:t>OurAbility</a:t>
              </a:r>
              <a:endParaRPr lang="en-US" sz="2162" dirty="0">
                <a:solidFill>
                  <a:srgbClr val="2A2E30"/>
                </a:solidFill>
                <a:latin typeface="Arbutus Slab"/>
              </a:endParaRPr>
            </a:p>
            <a:p>
              <a:pPr marL="800100" lvl="1" indent="-342900">
                <a:lnSpc>
                  <a:spcPts val="3026"/>
                </a:lnSpc>
                <a:spcBef>
                  <a:spcPct val="0"/>
                </a:spcBef>
                <a:buFont typeface="Arial" panose="020B0604020202020204" pitchFamily="34" charset="0"/>
                <a:buChar char="•"/>
              </a:pPr>
              <a:r>
                <a:rPr lang="en-US" sz="2162" dirty="0">
                  <a:solidFill>
                    <a:srgbClr val="F46530"/>
                  </a:solidFill>
                  <a:latin typeface="Arbutus Slab"/>
                  <a:hlinkClick r:id="rId5">
                    <a:extLst>
                      <a:ext uri="{A12FA001-AC4F-418D-AE19-62706E023703}">
                        <ahyp:hlinkClr xmlns:ahyp="http://schemas.microsoft.com/office/drawing/2018/hyperlinkcolor" val="tx"/>
                      </a:ext>
                    </a:extLst>
                  </a:hlinkClick>
                </a:rPr>
                <a:t>https://www.bluegranite.com/playing-matchmaker-pairing-people-with-accessible-careers-using-microsoft-ai-services</a:t>
              </a:r>
              <a:endParaRPr lang="en-US" sz="2162" dirty="0">
                <a:solidFill>
                  <a:srgbClr val="F46530"/>
                </a:solidFill>
                <a:latin typeface="Arbutus Slab"/>
              </a:endParaRPr>
            </a:p>
            <a:p>
              <a:pPr marL="342900" indent="-342900">
                <a:lnSpc>
                  <a:spcPts val="3026"/>
                </a:lnSpc>
                <a:spcBef>
                  <a:spcPct val="0"/>
                </a:spcBef>
                <a:buFont typeface="Arial" panose="020B0604020202020204" pitchFamily="34" charset="0"/>
                <a:buChar char="•"/>
              </a:pPr>
              <a:endParaRPr lang="en-US" sz="2162" dirty="0">
                <a:solidFill>
                  <a:srgbClr val="2A2E30"/>
                </a:solidFill>
                <a:latin typeface="Arbutus Slab"/>
              </a:endParaRPr>
            </a:p>
          </p:txBody>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6980360" y="5830421"/>
            <a:ext cx="1478898" cy="1719648"/>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118775" y="8796333"/>
            <a:ext cx="3700015" cy="1863462"/>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87822">
            <a:off x="12886168" y="5429831"/>
            <a:ext cx="3979338" cy="4313009"/>
          </a:xfrm>
          <a:prstGeom prst="rect">
            <a:avLst/>
          </a:prstGeom>
        </p:spPr>
      </p:pic>
    </p:spTree>
    <p:extLst>
      <p:ext uri="{BB962C8B-B14F-4D97-AF65-F5344CB8AC3E}">
        <p14:creationId xmlns:p14="http://schemas.microsoft.com/office/powerpoint/2010/main" val="852558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047DA09-D632-4E80-8F17-48AAB64CB0E6}"/>
              </a:ext>
            </a:extLst>
          </p:cNvPr>
          <p:cNvSpPr/>
          <p:nvPr/>
        </p:nvSpPr>
        <p:spPr>
          <a:xfrm rot="21247285">
            <a:off x="-912162" y="3521918"/>
            <a:ext cx="20132384" cy="6850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utoShape 2">
            <a:extLst>
              <a:ext uri="{FF2B5EF4-FFF2-40B4-BE49-F238E27FC236}">
                <a16:creationId xmlns:a16="http://schemas.microsoft.com/office/drawing/2014/main" id="{E42D00F9-6A0C-4A73-9850-ED71C4CF8E1A}"/>
              </a:ext>
            </a:extLst>
          </p:cNvPr>
          <p:cNvSpPr/>
          <p:nvPr/>
        </p:nvSpPr>
        <p:spPr>
          <a:xfrm rot="20849760">
            <a:off x="13911733" y="887130"/>
            <a:ext cx="3849624" cy="3849624"/>
          </a:xfrm>
          <a:prstGeom prst="rect">
            <a:avLst/>
          </a:prstGeom>
          <a:solidFill>
            <a:srgbClr val="F46530"/>
          </a:solidFill>
        </p:spPr>
      </p:sp>
      <p:sp>
        <p:nvSpPr>
          <p:cNvPr id="2" name="AutoShape 2"/>
          <p:cNvSpPr/>
          <p:nvPr/>
        </p:nvSpPr>
        <p:spPr>
          <a:xfrm rot="-1820340">
            <a:off x="8244015" y="7362889"/>
            <a:ext cx="13643288" cy="5502319"/>
          </a:xfrm>
          <a:prstGeom prst="rect">
            <a:avLst/>
          </a:prstGeom>
          <a:solidFill>
            <a:srgbClr val="16191B"/>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73900" y="5517088"/>
            <a:ext cx="3700015" cy="186346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25074" y="7380550"/>
            <a:ext cx="3034226" cy="4130754"/>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1941377" y="9137925"/>
            <a:ext cx="1478898" cy="1719648"/>
          </a:xfrm>
          <a:prstGeom prst="rect">
            <a:avLst/>
          </a:prstGeom>
        </p:spPr>
      </p:pic>
      <p:grpSp>
        <p:nvGrpSpPr>
          <p:cNvPr id="6" name="Group 6"/>
          <p:cNvGrpSpPr/>
          <p:nvPr/>
        </p:nvGrpSpPr>
        <p:grpSpPr>
          <a:xfrm>
            <a:off x="1028700" y="1028700"/>
            <a:ext cx="13519747" cy="1292855"/>
            <a:chOff x="0" y="0"/>
            <a:chExt cx="18026329" cy="1723807"/>
          </a:xfrm>
        </p:grpSpPr>
        <p:sp>
          <p:nvSpPr>
            <p:cNvPr id="7" name="TextBox 7"/>
            <p:cNvSpPr txBox="1"/>
            <p:nvPr/>
          </p:nvSpPr>
          <p:spPr>
            <a:xfrm>
              <a:off x="0" y="0"/>
              <a:ext cx="18026329" cy="1128515"/>
            </a:xfrm>
            <a:prstGeom prst="rect">
              <a:avLst/>
            </a:prstGeom>
          </p:spPr>
          <p:txBody>
            <a:bodyPr lIns="0" tIns="0" rIns="0" bIns="0" rtlCol="0" anchor="t">
              <a:spAutoFit/>
            </a:bodyPr>
            <a:lstStyle/>
            <a:p>
              <a:pPr marL="0" marR="0" lvl="0" indent="0" algn="l" defTabSz="914400" rtl="0" eaLnBrk="1" fontAlgn="auto" latinLnBrk="0" hangingPunct="1">
                <a:lnSpc>
                  <a:spcPts val="6634"/>
                </a:lnSpc>
                <a:spcBef>
                  <a:spcPts val="0"/>
                </a:spcBef>
                <a:spcAft>
                  <a:spcPts val="0"/>
                </a:spcAft>
                <a:buClrTx/>
                <a:buSzTx/>
                <a:buFontTx/>
                <a:buNone/>
                <a:tabLst/>
                <a:defRPr/>
              </a:pPr>
              <a:r>
                <a:rPr kumimoji="0" lang="en-US" sz="5528" b="0" i="0" u="none" strike="noStrike" kern="1200" cap="none" spc="-110" normalizeH="0" baseline="0" noProof="0" dirty="0">
                  <a:ln>
                    <a:noFill/>
                  </a:ln>
                  <a:solidFill>
                    <a:srgbClr val="2A2E30"/>
                  </a:solidFill>
                  <a:effectLst/>
                  <a:uLnTx/>
                  <a:uFillTx/>
                  <a:latin typeface="Arbutus Slab"/>
                  <a:ea typeface="+mn-ea"/>
                  <a:cs typeface="+mn-cs"/>
                </a:rPr>
                <a:t>About Me</a:t>
              </a:r>
            </a:p>
          </p:txBody>
        </p:sp>
        <p:sp>
          <p:nvSpPr>
            <p:cNvPr id="8" name="TextBox 8"/>
            <p:cNvSpPr txBox="1"/>
            <p:nvPr/>
          </p:nvSpPr>
          <p:spPr>
            <a:xfrm>
              <a:off x="965200" y="1128515"/>
              <a:ext cx="9357188" cy="595292"/>
            </a:xfrm>
            <a:prstGeom prst="rect">
              <a:avLst/>
            </a:prstGeom>
          </p:spPr>
          <p:txBody>
            <a:bodyPr lIns="0" tIns="0" rIns="0" bIns="0" rtlCol="0" anchor="t">
              <a:spAutoFit/>
            </a:bodyPr>
            <a:lstStyle/>
            <a:p>
              <a:pPr marL="0" marR="0" lvl="0" indent="0" algn="l" defTabSz="914400" rtl="0" eaLnBrk="1" fontAlgn="auto" latinLnBrk="0" hangingPunct="1">
                <a:lnSpc>
                  <a:spcPts val="3895"/>
                </a:lnSpc>
                <a:spcBef>
                  <a:spcPct val="0"/>
                </a:spcBef>
                <a:spcAft>
                  <a:spcPts val="0"/>
                </a:spcAft>
                <a:buClrTx/>
                <a:buSzTx/>
                <a:buFontTx/>
                <a:buNone/>
                <a:tabLst/>
                <a:defRPr/>
              </a:pPr>
              <a:r>
                <a:rPr kumimoji="0" lang="en-US" sz="2782" b="0" i="0" u="none" strike="noStrike" kern="1200" cap="none" spc="278" normalizeH="0" baseline="0" noProof="0" dirty="0">
                  <a:ln>
                    <a:noFill/>
                  </a:ln>
                  <a:solidFill>
                    <a:srgbClr val="2A2E30"/>
                  </a:solidFill>
                  <a:effectLst/>
                  <a:uLnTx/>
                  <a:uFillTx/>
                  <a:latin typeface="Barlow Bold"/>
                  <a:ea typeface="+mn-ea"/>
                  <a:cs typeface="+mn-cs"/>
                </a:rPr>
                <a:t>Colby T. Ford, Ph.D.</a:t>
              </a:r>
            </a:p>
          </p:txBody>
        </p:sp>
      </p:grpSp>
      <p:pic>
        <p:nvPicPr>
          <p:cNvPr id="10" name="Picture 9" descr="A person with a beard&#10;&#10;Description automatically generated with low confidence">
            <a:extLst>
              <a:ext uri="{FF2B5EF4-FFF2-40B4-BE49-F238E27FC236}">
                <a16:creationId xmlns:a16="http://schemas.microsoft.com/office/drawing/2014/main" id="{71DF038A-3720-4F9A-974A-F1025D58BA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698012" y="610200"/>
            <a:ext cx="3847500" cy="3847500"/>
          </a:xfrm>
          <a:prstGeom prst="rect">
            <a:avLst/>
          </a:prstGeom>
        </p:spPr>
      </p:pic>
      <p:sp>
        <p:nvSpPr>
          <p:cNvPr id="12" name="TextBox 6">
            <a:extLst>
              <a:ext uri="{FF2B5EF4-FFF2-40B4-BE49-F238E27FC236}">
                <a16:creationId xmlns:a16="http://schemas.microsoft.com/office/drawing/2014/main" id="{6CDB5589-5747-444A-A9EB-201AA723E2FB}"/>
              </a:ext>
            </a:extLst>
          </p:cNvPr>
          <p:cNvSpPr txBox="1"/>
          <p:nvPr/>
        </p:nvSpPr>
        <p:spPr>
          <a:xfrm>
            <a:off x="1028700" y="2675498"/>
            <a:ext cx="9142111" cy="984885"/>
          </a:xfrm>
          <a:prstGeom prst="rect">
            <a:avLst/>
          </a:prstGeom>
        </p:spPr>
        <p:txBody>
          <a:bodyPr lIns="0" tIns="0" rIns="0" bIns="0" rtlCol="0" anchor="t">
            <a:spAutoFit/>
          </a:bodyPr>
          <a:lstStyle/>
          <a:p>
            <a:pPr>
              <a:spcBef>
                <a:spcPct val="0"/>
              </a:spcBef>
            </a:pPr>
            <a:r>
              <a:rPr lang="en-US" sz="3600" dirty="0">
                <a:solidFill>
                  <a:srgbClr val="2A2E30"/>
                </a:solidFill>
                <a:latin typeface="Arbutus Slab"/>
              </a:rPr>
              <a:t>Cloud AI and Genomics Consultant</a:t>
            </a:r>
          </a:p>
          <a:p>
            <a:pPr>
              <a:spcBef>
                <a:spcPct val="0"/>
              </a:spcBef>
            </a:pPr>
            <a:r>
              <a:rPr lang="en-US" sz="2800" dirty="0">
                <a:solidFill>
                  <a:schemeClr val="tx2">
                    <a:lumMod val="60000"/>
                    <a:lumOff val="40000"/>
                  </a:schemeClr>
                </a:solidFill>
                <a:latin typeface="Arbutus Slab"/>
              </a:rPr>
              <a:t>(and tech entrepreneur?)</a:t>
            </a:r>
          </a:p>
        </p:txBody>
      </p:sp>
      <p:pic>
        <p:nvPicPr>
          <p:cNvPr id="14" name="Picture 13" descr="Logo&#10;&#10;Description automatically generated">
            <a:extLst>
              <a:ext uri="{FF2B5EF4-FFF2-40B4-BE49-F238E27FC236}">
                <a16:creationId xmlns:a16="http://schemas.microsoft.com/office/drawing/2014/main" id="{BBA88FDC-0EED-41AB-B2CE-3B0E1AE87A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011" y="6404842"/>
            <a:ext cx="4114800" cy="1403787"/>
          </a:xfrm>
          <a:prstGeom prst="rect">
            <a:avLst/>
          </a:prstGeom>
        </p:spPr>
      </p:pic>
      <p:pic>
        <p:nvPicPr>
          <p:cNvPr id="17" name="Picture 16">
            <a:extLst>
              <a:ext uri="{FF2B5EF4-FFF2-40B4-BE49-F238E27FC236}">
                <a16:creationId xmlns:a16="http://schemas.microsoft.com/office/drawing/2014/main" id="{99B5F99B-EDE6-44EC-8CA9-FA5DA6B1551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39931" y="8258827"/>
            <a:ext cx="3108960" cy="867051"/>
          </a:xfrm>
          <a:prstGeom prst="rect">
            <a:avLst/>
          </a:prstGeom>
        </p:spPr>
      </p:pic>
      <p:pic>
        <p:nvPicPr>
          <p:cNvPr id="19" name="Picture 18" descr="Logo, company name&#10;&#10;Description automatically generated">
            <a:extLst>
              <a:ext uri="{FF2B5EF4-FFF2-40B4-BE49-F238E27FC236}">
                <a16:creationId xmlns:a16="http://schemas.microsoft.com/office/drawing/2014/main" id="{30C10CDF-5069-4F56-9BD5-438D7AA87F4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5611" y="4533900"/>
            <a:ext cx="3657600" cy="1384863"/>
          </a:xfrm>
          <a:prstGeom prst="rect">
            <a:avLst/>
          </a:prstGeom>
        </p:spPr>
      </p:pic>
      <p:sp>
        <p:nvSpPr>
          <p:cNvPr id="20" name="TextBox 19">
            <a:extLst>
              <a:ext uri="{FF2B5EF4-FFF2-40B4-BE49-F238E27FC236}">
                <a16:creationId xmlns:a16="http://schemas.microsoft.com/office/drawing/2014/main" id="{8FEDB565-C56D-4F31-BCB6-5FF5720D8C49}"/>
              </a:ext>
            </a:extLst>
          </p:cNvPr>
          <p:cNvSpPr txBox="1"/>
          <p:nvPr/>
        </p:nvSpPr>
        <p:spPr>
          <a:xfrm>
            <a:off x="5186669" y="5013276"/>
            <a:ext cx="4729180" cy="923330"/>
          </a:xfrm>
          <a:prstGeom prst="rect">
            <a:avLst/>
          </a:prstGeom>
          <a:noFill/>
        </p:spPr>
        <p:txBody>
          <a:bodyPr wrap="none" rtlCol="0">
            <a:spAutoFit/>
          </a:bodyPr>
          <a:lstStyle/>
          <a:p>
            <a:r>
              <a:rPr lang="en-US" dirty="0">
                <a:latin typeface="Barlow Bold" panose="020B0604020202020204" charset="0"/>
              </a:rPr>
              <a:t>Microsoft Partner Consulting Firm</a:t>
            </a:r>
          </a:p>
          <a:p>
            <a:r>
              <a:rPr lang="en-US" dirty="0">
                <a:solidFill>
                  <a:schemeClr val="tx2"/>
                </a:solidFill>
                <a:latin typeface="Barlow Bold" panose="020B0604020202020204" charset="0"/>
              </a:rPr>
              <a:t>[Focus: Cloud Data + AI Solutions]</a:t>
            </a:r>
          </a:p>
          <a:p>
            <a:r>
              <a:rPr lang="en-US" dirty="0">
                <a:solidFill>
                  <a:srgbClr val="F46530"/>
                </a:solidFill>
                <a:latin typeface="Barlow Bold" panose="020B0604020202020204" charset="0"/>
              </a:rPr>
              <a:t>Principal of Life Sciences </a:t>
            </a:r>
            <a:r>
              <a:rPr lang="en-US" dirty="0">
                <a:solidFill>
                  <a:srgbClr val="F46530"/>
                </a:solidFill>
                <a:latin typeface="Barlow Bold" panose="020B0604020202020204" charset="0"/>
                <a:cs typeface="Arial" panose="020B0604020202020204" pitchFamily="34" charset="0"/>
              </a:rPr>
              <a:t>●</a:t>
            </a:r>
            <a:r>
              <a:rPr lang="en-US" dirty="0">
                <a:solidFill>
                  <a:srgbClr val="F46530"/>
                </a:solidFill>
                <a:latin typeface="Barlow Bold" panose="020B0604020202020204" charset="0"/>
              </a:rPr>
              <a:t> BlueGranite.com</a:t>
            </a:r>
          </a:p>
        </p:txBody>
      </p:sp>
      <p:sp>
        <p:nvSpPr>
          <p:cNvPr id="22" name="TextBox 21">
            <a:extLst>
              <a:ext uri="{FF2B5EF4-FFF2-40B4-BE49-F238E27FC236}">
                <a16:creationId xmlns:a16="http://schemas.microsoft.com/office/drawing/2014/main" id="{BFCFD5DB-07B3-4327-9C0A-A3FB1AA63DE3}"/>
              </a:ext>
            </a:extLst>
          </p:cNvPr>
          <p:cNvSpPr txBox="1"/>
          <p:nvPr/>
        </p:nvSpPr>
        <p:spPr>
          <a:xfrm>
            <a:off x="5173969" y="8369186"/>
            <a:ext cx="4031873" cy="923330"/>
          </a:xfrm>
          <a:prstGeom prst="rect">
            <a:avLst/>
          </a:prstGeom>
          <a:noFill/>
        </p:spPr>
        <p:txBody>
          <a:bodyPr wrap="none" rtlCol="0">
            <a:spAutoFit/>
          </a:bodyPr>
          <a:lstStyle/>
          <a:p>
            <a:r>
              <a:rPr lang="en-US" dirty="0">
                <a:latin typeface="Barlow Bold" panose="020B0604020202020204" charset="0"/>
              </a:rPr>
              <a:t>Microsoft Partner Consulting Firm</a:t>
            </a:r>
          </a:p>
          <a:p>
            <a:r>
              <a:rPr lang="en-US" dirty="0">
                <a:solidFill>
                  <a:schemeClr val="tx2"/>
                </a:solidFill>
                <a:latin typeface="Barlow Bold" panose="020B0604020202020204" charset="0"/>
              </a:rPr>
              <a:t>[Focus: Biotech and Cloud Genomics]</a:t>
            </a:r>
          </a:p>
          <a:p>
            <a:r>
              <a:rPr lang="en-US" dirty="0">
                <a:solidFill>
                  <a:srgbClr val="F46530"/>
                </a:solidFill>
                <a:latin typeface="Barlow Bold" panose="020B0604020202020204" charset="0"/>
              </a:rPr>
              <a:t>Owner, Founder </a:t>
            </a:r>
            <a:r>
              <a:rPr lang="en-US" dirty="0">
                <a:solidFill>
                  <a:srgbClr val="F46530"/>
                </a:solidFill>
                <a:latin typeface="Barlow Bold" panose="020B0604020202020204" charset="0"/>
                <a:cs typeface="Arial" panose="020B0604020202020204" pitchFamily="34" charset="0"/>
              </a:rPr>
              <a:t>●</a:t>
            </a:r>
            <a:r>
              <a:rPr lang="en-US" dirty="0">
                <a:solidFill>
                  <a:srgbClr val="F46530"/>
                </a:solidFill>
                <a:latin typeface="Barlow Bold" panose="020B0604020202020204" charset="0"/>
              </a:rPr>
              <a:t> </a:t>
            </a:r>
            <a:r>
              <a:rPr lang="en-US" dirty="0" err="1">
                <a:solidFill>
                  <a:srgbClr val="F46530"/>
                </a:solidFill>
                <a:latin typeface="Barlow Bold" panose="020B0604020202020204" charset="0"/>
              </a:rPr>
              <a:t>Tuple.xyz</a:t>
            </a:r>
            <a:endParaRPr lang="en-US" dirty="0">
              <a:solidFill>
                <a:srgbClr val="F46530"/>
              </a:solidFill>
              <a:latin typeface="Barlow Bold" panose="020B0604020202020204" charset="0"/>
            </a:endParaRPr>
          </a:p>
        </p:txBody>
      </p:sp>
      <p:sp>
        <p:nvSpPr>
          <p:cNvPr id="23" name="TextBox 22">
            <a:extLst>
              <a:ext uri="{FF2B5EF4-FFF2-40B4-BE49-F238E27FC236}">
                <a16:creationId xmlns:a16="http://schemas.microsoft.com/office/drawing/2014/main" id="{37131AB6-DF54-4609-A964-11A532C07D0D}"/>
              </a:ext>
            </a:extLst>
          </p:cNvPr>
          <p:cNvSpPr txBox="1"/>
          <p:nvPr/>
        </p:nvSpPr>
        <p:spPr>
          <a:xfrm>
            <a:off x="5173969" y="6753842"/>
            <a:ext cx="4842992" cy="923330"/>
          </a:xfrm>
          <a:prstGeom prst="rect">
            <a:avLst/>
          </a:prstGeom>
          <a:noFill/>
        </p:spPr>
        <p:txBody>
          <a:bodyPr wrap="none" rtlCol="0">
            <a:spAutoFit/>
          </a:bodyPr>
          <a:lstStyle/>
          <a:p>
            <a:r>
              <a:rPr lang="en-US" dirty="0">
                <a:latin typeface="Barlow Bold" panose="020B0604020202020204" charset="0"/>
              </a:rPr>
              <a:t>Digital Health Company</a:t>
            </a:r>
          </a:p>
          <a:p>
            <a:r>
              <a:rPr lang="en-US" dirty="0">
                <a:solidFill>
                  <a:schemeClr val="tx2"/>
                </a:solidFill>
                <a:latin typeface="Barlow Bold" panose="020B0604020202020204" charset="0"/>
              </a:rPr>
              <a:t>[Focus: Alzheimer’s Disease]</a:t>
            </a:r>
          </a:p>
          <a:p>
            <a:r>
              <a:rPr lang="en-US" dirty="0">
                <a:solidFill>
                  <a:srgbClr val="F46530"/>
                </a:solidFill>
                <a:latin typeface="Barlow Bold" panose="020B0604020202020204" charset="0"/>
              </a:rPr>
              <a:t>VP of Technology, Co-Founder </a:t>
            </a:r>
            <a:r>
              <a:rPr lang="en-US" dirty="0">
                <a:solidFill>
                  <a:srgbClr val="F46530"/>
                </a:solidFill>
                <a:latin typeface="Barlow Bold" panose="020B0604020202020204" charset="0"/>
                <a:cs typeface="Arial" panose="020B0604020202020204" pitchFamily="34" charset="0"/>
              </a:rPr>
              <a:t>● Amissa.com</a:t>
            </a:r>
            <a:r>
              <a:rPr lang="en-US" dirty="0">
                <a:solidFill>
                  <a:srgbClr val="F46530"/>
                </a:solidFill>
                <a:latin typeface="Barlow Bold" panose="020B0604020202020204" charset="0"/>
              </a:rPr>
              <a:t> </a:t>
            </a:r>
          </a:p>
        </p:txBody>
      </p:sp>
    </p:spTree>
    <p:extLst>
      <p:ext uri="{BB962C8B-B14F-4D97-AF65-F5344CB8AC3E}">
        <p14:creationId xmlns:p14="http://schemas.microsoft.com/office/powerpoint/2010/main" val="303341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sp>
        <p:nvSpPr>
          <p:cNvPr id="2" name="TextBox 2"/>
          <p:cNvSpPr txBox="1"/>
          <p:nvPr/>
        </p:nvSpPr>
        <p:spPr>
          <a:xfrm>
            <a:off x="2767700" y="3873922"/>
            <a:ext cx="12752601" cy="2539157"/>
          </a:xfrm>
          <a:prstGeom prst="rect">
            <a:avLst/>
          </a:prstGeom>
        </p:spPr>
        <p:txBody>
          <a:bodyPr lIns="0" tIns="0" rIns="0" bIns="0" rtlCol="0" anchor="t">
            <a:spAutoFit/>
          </a:bodyPr>
          <a:lstStyle/>
          <a:p>
            <a:pPr algn="ctr">
              <a:lnSpc>
                <a:spcPts val="6634"/>
              </a:lnSpc>
            </a:pPr>
            <a:r>
              <a:rPr lang="en-US" sz="5528" spc="552" dirty="0">
                <a:solidFill>
                  <a:srgbClr val="2A2E30"/>
                </a:solidFill>
                <a:latin typeface="Barlow Bold"/>
              </a:rPr>
              <a:t>How might AI help underrepresented groups succeed?</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0269"/>
          <a:stretch>
            <a:fillRect/>
          </a:stretch>
        </p:blipFill>
        <p:spPr>
          <a:xfrm rot="-5400000">
            <a:off x="1594736" y="462664"/>
            <a:ext cx="587577" cy="171964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0269"/>
          <a:stretch>
            <a:fillRect/>
          </a:stretch>
        </p:blipFill>
        <p:spPr>
          <a:xfrm rot="-5400000">
            <a:off x="16105687" y="8104687"/>
            <a:ext cx="587577" cy="171964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464523" y="1088298"/>
            <a:ext cx="4223109" cy="468381"/>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3030" y="8730321"/>
            <a:ext cx="4223109" cy="4683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73"/>
          <a:stretch>
            <a:fillRect/>
          </a:stretch>
        </p:blipFill>
        <p:spPr>
          <a:xfrm>
            <a:off x="4248063" y="4739461"/>
            <a:ext cx="1473381" cy="171964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73"/>
          <a:stretch>
            <a:fillRect/>
          </a:stretch>
        </p:blipFill>
        <p:spPr>
          <a:xfrm>
            <a:off x="1028700" y="7538652"/>
            <a:ext cx="1473381" cy="171964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3995394"/>
            <a:ext cx="4294226" cy="5462872"/>
          </a:xfrm>
          <a:prstGeom prst="rect">
            <a:avLst/>
          </a:prstGeom>
        </p:spPr>
      </p:pic>
      <p:sp>
        <p:nvSpPr>
          <p:cNvPr id="5" name="AutoShape 5"/>
          <p:cNvSpPr/>
          <p:nvPr/>
        </p:nvSpPr>
        <p:spPr>
          <a:xfrm>
            <a:off x="6963277" y="-193561"/>
            <a:ext cx="11514873" cy="10746771"/>
          </a:xfrm>
          <a:prstGeom prst="rect">
            <a:avLst/>
          </a:prstGeom>
          <a:solidFill>
            <a:srgbClr val="2A2E30"/>
          </a:solidFill>
        </p:spPr>
      </p:sp>
      <p:sp>
        <p:nvSpPr>
          <p:cNvPr id="6" name="TextBox 6"/>
          <p:cNvSpPr txBox="1"/>
          <p:nvPr/>
        </p:nvSpPr>
        <p:spPr>
          <a:xfrm>
            <a:off x="8117189" y="990600"/>
            <a:ext cx="9142111" cy="2769989"/>
          </a:xfrm>
          <a:prstGeom prst="rect">
            <a:avLst/>
          </a:prstGeom>
        </p:spPr>
        <p:txBody>
          <a:bodyPr lIns="0" tIns="0" rIns="0" bIns="0" rtlCol="0" anchor="t">
            <a:spAutoFit/>
          </a:bodyPr>
          <a:lstStyle/>
          <a:p>
            <a:pPr>
              <a:spcBef>
                <a:spcPct val="0"/>
              </a:spcBef>
            </a:pPr>
            <a:r>
              <a:rPr lang="en-US" sz="3600" dirty="0">
                <a:solidFill>
                  <a:srgbClr val="FFFFFF"/>
                </a:solidFill>
                <a:latin typeface="Arbutus Slab"/>
              </a:rPr>
              <a:t>Decisions in recruitment and hiring are certainly wrought with bias and imbalance, but using an independent system trained on fair and unbiased data may help fix this issue.</a:t>
            </a:r>
          </a:p>
        </p:txBody>
      </p:sp>
      <p:sp>
        <p:nvSpPr>
          <p:cNvPr id="7" name="TextBox 7"/>
          <p:cNvSpPr txBox="1"/>
          <p:nvPr/>
        </p:nvSpPr>
        <p:spPr>
          <a:xfrm>
            <a:off x="838200" y="778185"/>
            <a:ext cx="5105400" cy="2466060"/>
          </a:xfrm>
          <a:prstGeom prst="rect">
            <a:avLst/>
          </a:prstGeom>
        </p:spPr>
        <p:txBody>
          <a:bodyPr wrap="square" lIns="0" tIns="0" rIns="0" bIns="0" rtlCol="0" anchor="t">
            <a:spAutoFit/>
          </a:bodyPr>
          <a:lstStyle/>
          <a:p>
            <a:pPr>
              <a:lnSpc>
                <a:spcPts val="6634"/>
              </a:lnSpc>
            </a:pPr>
            <a:r>
              <a:rPr lang="en-US" sz="5400" strike="sngStrike" spc="552" dirty="0">
                <a:solidFill>
                  <a:srgbClr val="2A2E30"/>
                </a:solidFill>
                <a:latin typeface="Barlow Bold"/>
              </a:rPr>
              <a:t>Replacing </a:t>
            </a:r>
            <a:r>
              <a:rPr lang="en-US" sz="5400" spc="552" dirty="0">
                <a:solidFill>
                  <a:srgbClr val="2A2E30"/>
                </a:solidFill>
                <a:latin typeface="Barlow Bold"/>
              </a:rPr>
              <a:t>Augmenting the Human</a:t>
            </a:r>
          </a:p>
        </p:txBody>
      </p:sp>
      <p:sp>
        <p:nvSpPr>
          <p:cNvPr id="9" name="TextBox 9"/>
          <p:cNvSpPr txBox="1"/>
          <p:nvPr/>
        </p:nvSpPr>
        <p:spPr>
          <a:xfrm>
            <a:off x="9831688" y="5017448"/>
            <a:ext cx="5713112" cy="1723549"/>
          </a:xfrm>
          <a:prstGeom prst="rect">
            <a:avLst/>
          </a:prstGeom>
        </p:spPr>
        <p:txBody>
          <a:bodyPr wrap="square" lIns="0" tIns="0" rIns="0" bIns="0" rtlCol="0" anchor="t">
            <a:spAutoFit/>
          </a:bodyPr>
          <a:lstStyle/>
          <a:p>
            <a:pPr algn="ctr">
              <a:spcBef>
                <a:spcPct val="0"/>
              </a:spcBef>
            </a:pPr>
            <a:r>
              <a:rPr lang="en-US" sz="2800" dirty="0">
                <a:solidFill>
                  <a:srgbClr val="F46530"/>
                </a:solidFill>
                <a:latin typeface="Arbutus Slab"/>
              </a:rPr>
              <a:t>“AI isn’t meant to replace the human, but instead give the human an enhanced capability to perform a task.”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2E30"/>
        </a:solidFill>
        <a:effectLst/>
      </p:bgPr>
    </p:bg>
    <p:spTree>
      <p:nvGrpSpPr>
        <p:cNvPr id="1" name=""/>
        <p:cNvGrpSpPr/>
        <p:nvPr/>
      </p:nvGrpSpPr>
      <p:grpSpPr>
        <a:xfrm>
          <a:off x="0" y="0"/>
          <a:ext cx="0" cy="0"/>
          <a:chOff x="0" y="0"/>
          <a:chExt cx="0" cy="0"/>
        </a:xfrm>
      </p:grpSpPr>
      <p:pic>
        <p:nvPicPr>
          <p:cNvPr id="79" name="Graphic 78">
            <a:extLst>
              <a:ext uri="{FF2B5EF4-FFF2-40B4-BE49-F238E27FC236}">
                <a16:creationId xmlns:a16="http://schemas.microsoft.com/office/drawing/2014/main" id="{7E62CE67-3E08-4819-BB25-E87252EE12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724317">
            <a:off x="12812296" y="417085"/>
            <a:ext cx="6194789" cy="10302713"/>
          </a:xfrm>
          <a:prstGeom prst="rect">
            <a:avLst/>
          </a:prstGeom>
        </p:spPr>
      </p:pic>
      <p:pic>
        <p:nvPicPr>
          <p:cNvPr id="361" name="Graphic 360">
            <a:extLst>
              <a:ext uri="{FF2B5EF4-FFF2-40B4-BE49-F238E27FC236}">
                <a16:creationId xmlns:a16="http://schemas.microsoft.com/office/drawing/2014/main" id="{0CBFA611-D8F1-4617-8D1E-5D5D09B06D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726653">
            <a:off x="12799101" y="400612"/>
            <a:ext cx="6214353" cy="10332182"/>
          </a:xfrm>
          <a:prstGeom prst="rect">
            <a:avLst/>
          </a:prstGeom>
        </p:spPr>
      </p:pic>
      <p:cxnSp>
        <p:nvCxnSpPr>
          <p:cNvPr id="80" name="Straight Connector 79">
            <a:extLst>
              <a:ext uri="{FF2B5EF4-FFF2-40B4-BE49-F238E27FC236}">
                <a16:creationId xmlns:a16="http://schemas.microsoft.com/office/drawing/2014/main" id="{3B8B5193-469E-464B-9B0B-81CBE5606B02}"/>
              </a:ext>
            </a:extLst>
          </p:cNvPr>
          <p:cNvCxnSpPr/>
          <p:nvPr/>
        </p:nvCxnSpPr>
        <p:spPr>
          <a:xfrm>
            <a:off x="14748" y="2289539"/>
            <a:ext cx="18288000"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2F5C71D-59B3-4BB4-A7B9-9E58FA8D110C}"/>
              </a:ext>
            </a:extLst>
          </p:cNvPr>
          <p:cNvPicPr>
            <a:picLocks noChangeAspect="1"/>
          </p:cNvPicPr>
          <p:nvPr/>
        </p:nvPicPr>
        <p:blipFill>
          <a:blip r:embed="rId7"/>
          <a:stretch>
            <a:fillRect/>
          </a:stretch>
        </p:blipFill>
        <p:spPr>
          <a:xfrm>
            <a:off x="2723828" y="3453527"/>
            <a:ext cx="6923516" cy="4612781"/>
          </a:xfrm>
          <a:prstGeom prst="rect">
            <a:avLst/>
          </a:prstGeom>
        </p:spPr>
      </p:pic>
      <p:sp>
        <p:nvSpPr>
          <p:cNvPr id="4" name="Title 3">
            <a:extLst>
              <a:ext uri="{FF2B5EF4-FFF2-40B4-BE49-F238E27FC236}">
                <a16:creationId xmlns:a16="http://schemas.microsoft.com/office/drawing/2014/main" id="{A29E238B-685C-4705-B51E-99E28D6DF379}"/>
              </a:ext>
            </a:extLst>
          </p:cNvPr>
          <p:cNvSpPr>
            <a:spLocks noGrp="1"/>
          </p:cNvSpPr>
          <p:nvPr>
            <p:ph type="title"/>
          </p:nvPr>
        </p:nvSpPr>
        <p:spPr/>
        <p:txBody>
          <a:bodyPr/>
          <a:lstStyle/>
          <a:p>
            <a:r>
              <a:rPr lang="en-US"/>
              <a:t>Azure Cognitive Services</a:t>
            </a:r>
          </a:p>
        </p:txBody>
      </p:sp>
      <p:grpSp>
        <p:nvGrpSpPr>
          <p:cNvPr id="262" name="Graphic 36">
            <a:extLst>
              <a:ext uri="{FF2B5EF4-FFF2-40B4-BE49-F238E27FC236}">
                <a16:creationId xmlns:a16="http://schemas.microsoft.com/office/drawing/2014/main" id="{EDE9994E-6075-442B-9CF4-F13A769508DB}"/>
              </a:ext>
            </a:extLst>
          </p:cNvPr>
          <p:cNvGrpSpPr/>
          <p:nvPr/>
        </p:nvGrpSpPr>
        <p:grpSpPr>
          <a:xfrm rot="20852032">
            <a:off x="2756987" y="3725826"/>
            <a:ext cx="3454706" cy="3456879"/>
            <a:chOff x="2093628" y="2118516"/>
            <a:chExt cx="2535222" cy="2536817"/>
          </a:xfrm>
        </p:grpSpPr>
        <p:sp>
          <p:nvSpPr>
            <p:cNvPr id="263" name="Freeform: Shape 262">
              <a:extLst>
                <a:ext uri="{FF2B5EF4-FFF2-40B4-BE49-F238E27FC236}">
                  <a16:creationId xmlns:a16="http://schemas.microsoft.com/office/drawing/2014/main" id="{821038CE-D75A-4CF1-9E38-CB076067B3F5}"/>
                </a:ext>
              </a:extLst>
            </p:cNvPr>
            <p:cNvSpPr/>
            <p:nvPr/>
          </p:nvSpPr>
          <p:spPr>
            <a:xfrm>
              <a:off x="2160152" y="2966274"/>
              <a:ext cx="188616" cy="500559"/>
            </a:xfrm>
            <a:custGeom>
              <a:avLst/>
              <a:gdLst>
                <a:gd name="connsiteX0" fmla="*/ 0 w 188616"/>
                <a:gd name="connsiteY0" fmla="*/ 0 h 500558"/>
                <a:gd name="connsiteX1" fmla="*/ 190648 w 188616"/>
                <a:gd name="connsiteY1" fmla="*/ 502372 h 500558"/>
              </a:gdLst>
              <a:ahLst/>
              <a:cxnLst>
                <a:cxn ang="0">
                  <a:pos x="connsiteX0" y="connsiteY0"/>
                </a:cxn>
                <a:cxn ang="0">
                  <a:pos x="connsiteX1" y="connsiteY1"/>
                </a:cxn>
              </a:cxnLst>
              <a:rect l="l" t="t" r="r" b="b"/>
              <a:pathLst>
                <a:path w="188616" h="500558">
                  <a:moveTo>
                    <a:pt x="0" y="0"/>
                  </a:moveTo>
                  <a:lnTo>
                    <a:pt x="190648" y="502372"/>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4" name="Freeform: Shape 263">
              <a:extLst>
                <a:ext uri="{FF2B5EF4-FFF2-40B4-BE49-F238E27FC236}">
                  <a16:creationId xmlns:a16="http://schemas.microsoft.com/office/drawing/2014/main" id="{C9B24823-DA66-4E93-B1D7-60959A70684B}"/>
                </a:ext>
              </a:extLst>
            </p:cNvPr>
            <p:cNvSpPr/>
            <p:nvPr/>
          </p:nvSpPr>
          <p:spPr>
            <a:xfrm>
              <a:off x="2160152" y="2882630"/>
              <a:ext cx="1022881" cy="79799"/>
            </a:xfrm>
            <a:custGeom>
              <a:avLst/>
              <a:gdLst>
                <a:gd name="connsiteX0" fmla="*/ 1027089 w 1022881"/>
                <a:gd name="connsiteY0" fmla="*/ 0 h 79799"/>
                <a:gd name="connsiteX1" fmla="*/ 0 w 1022881"/>
                <a:gd name="connsiteY1" fmla="*/ 83644 h 79799"/>
              </a:gdLst>
              <a:ahLst/>
              <a:cxnLst>
                <a:cxn ang="0">
                  <a:pos x="connsiteX0" y="connsiteY0"/>
                </a:cxn>
                <a:cxn ang="0">
                  <a:pos x="connsiteX1" y="connsiteY1"/>
                </a:cxn>
              </a:cxnLst>
              <a:rect l="l" t="t" r="r" b="b"/>
              <a:pathLst>
                <a:path w="1022881" h="79799">
                  <a:moveTo>
                    <a:pt x="1027089" y="0"/>
                  </a:moveTo>
                  <a:lnTo>
                    <a:pt x="0" y="83644"/>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5" name="Freeform: Shape 264">
              <a:extLst>
                <a:ext uri="{FF2B5EF4-FFF2-40B4-BE49-F238E27FC236}">
                  <a16:creationId xmlns:a16="http://schemas.microsoft.com/office/drawing/2014/main" id="{0ED41B38-E869-41B7-884C-16E744BCC885}"/>
                </a:ext>
              </a:extLst>
            </p:cNvPr>
            <p:cNvSpPr/>
            <p:nvPr/>
          </p:nvSpPr>
          <p:spPr>
            <a:xfrm>
              <a:off x="2160152" y="2411379"/>
              <a:ext cx="681921" cy="551340"/>
            </a:xfrm>
            <a:custGeom>
              <a:avLst/>
              <a:gdLst>
                <a:gd name="connsiteX0" fmla="*/ 686201 w 681920"/>
                <a:gd name="connsiteY0" fmla="*/ 0 h 551340"/>
                <a:gd name="connsiteX1" fmla="*/ 0 w 681920"/>
                <a:gd name="connsiteY1" fmla="*/ 554895 h 551340"/>
              </a:gdLst>
              <a:ahLst/>
              <a:cxnLst>
                <a:cxn ang="0">
                  <a:pos x="connsiteX0" y="connsiteY0"/>
                </a:cxn>
                <a:cxn ang="0">
                  <a:pos x="connsiteX1" y="connsiteY1"/>
                </a:cxn>
              </a:cxnLst>
              <a:rect l="l" t="t" r="r" b="b"/>
              <a:pathLst>
                <a:path w="681920" h="551340">
                  <a:moveTo>
                    <a:pt x="686201" y="0"/>
                  </a:moveTo>
                  <a:lnTo>
                    <a:pt x="0" y="55489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6" name="Freeform: Shape 265">
              <a:extLst>
                <a:ext uri="{FF2B5EF4-FFF2-40B4-BE49-F238E27FC236}">
                  <a16:creationId xmlns:a16="http://schemas.microsoft.com/office/drawing/2014/main" id="{CB0F5E8F-EF36-4C69-9AF7-5DC0F16AF968}"/>
                </a:ext>
              </a:extLst>
            </p:cNvPr>
            <p:cNvSpPr/>
            <p:nvPr/>
          </p:nvSpPr>
          <p:spPr>
            <a:xfrm>
              <a:off x="2160152" y="2966274"/>
              <a:ext cx="1733820" cy="805247"/>
            </a:xfrm>
            <a:custGeom>
              <a:avLst/>
              <a:gdLst>
                <a:gd name="connsiteX0" fmla="*/ 1739624 w 1733820"/>
                <a:gd name="connsiteY0" fmla="*/ 807786 h 805246"/>
                <a:gd name="connsiteX1" fmla="*/ 0 w 1733820"/>
                <a:gd name="connsiteY1" fmla="*/ 0 h 805246"/>
              </a:gdLst>
              <a:ahLst/>
              <a:cxnLst>
                <a:cxn ang="0">
                  <a:pos x="connsiteX0" y="connsiteY0"/>
                </a:cxn>
                <a:cxn ang="0">
                  <a:pos x="connsiteX1" y="connsiteY1"/>
                </a:cxn>
              </a:cxnLst>
              <a:rect l="l" t="t" r="r" b="b"/>
              <a:pathLst>
                <a:path w="1733820" h="805246">
                  <a:moveTo>
                    <a:pt x="1739624" y="807786"/>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7" name="Freeform: Shape 266">
              <a:extLst>
                <a:ext uri="{FF2B5EF4-FFF2-40B4-BE49-F238E27FC236}">
                  <a16:creationId xmlns:a16="http://schemas.microsoft.com/office/drawing/2014/main" id="{418CF8F1-EA0A-4D6E-9EF4-7A2B73ED6E57}"/>
                </a:ext>
              </a:extLst>
            </p:cNvPr>
            <p:cNvSpPr/>
            <p:nvPr/>
          </p:nvSpPr>
          <p:spPr>
            <a:xfrm>
              <a:off x="2127797" y="2966274"/>
              <a:ext cx="29018" cy="1211497"/>
            </a:xfrm>
            <a:custGeom>
              <a:avLst/>
              <a:gdLst>
                <a:gd name="connsiteX0" fmla="*/ 0 w 29017"/>
                <a:gd name="connsiteY0" fmla="*/ 1216793 h 1211497"/>
                <a:gd name="connsiteX1" fmla="*/ 32355 w 29017"/>
                <a:gd name="connsiteY1" fmla="*/ 0 h 1211497"/>
              </a:gdLst>
              <a:ahLst/>
              <a:cxnLst>
                <a:cxn ang="0">
                  <a:pos x="connsiteX0" y="connsiteY0"/>
                </a:cxn>
                <a:cxn ang="0">
                  <a:pos x="connsiteX1" y="connsiteY1"/>
                </a:cxn>
              </a:cxnLst>
              <a:rect l="l" t="t" r="r" b="b"/>
              <a:pathLst>
                <a:path w="29017" h="1211497">
                  <a:moveTo>
                    <a:pt x="0" y="1216793"/>
                  </a:moveTo>
                  <a:lnTo>
                    <a:pt x="32355"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8" name="Freeform: Shape 267">
              <a:extLst>
                <a:ext uri="{FF2B5EF4-FFF2-40B4-BE49-F238E27FC236}">
                  <a16:creationId xmlns:a16="http://schemas.microsoft.com/office/drawing/2014/main" id="{32EDEA2D-6738-4E6A-ABE3-849DC20F0C2D}"/>
                </a:ext>
              </a:extLst>
            </p:cNvPr>
            <p:cNvSpPr/>
            <p:nvPr/>
          </p:nvSpPr>
          <p:spPr>
            <a:xfrm>
              <a:off x="3187240" y="2152685"/>
              <a:ext cx="420760" cy="725447"/>
            </a:xfrm>
            <a:custGeom>
              <a:avLst/>
              <a:gdLst>
                <a:gd name="connsiteX0" fmla="*/ 423952 w 420759"/>
                <a:gd name="connsiteY0" fmla="*/ 0 h 725447"/>
                <a:gd name="connsiteX1" fmla="*/ 0 w 420759"/>
                <a:gd name="connsiteY1" fmla="*/ 729945 h 725447"/>
              </a:gdLst>
              <a:ahLst/>
              <a:cxnLst>
                <a:cxn ang="0">
                  <a:pos x="connsiteX0" y="connsiteY0"/>
                </a:cxn>
                <a:cxn ang="0">
                  <a:pos x="connsiteX1" y="connsiteY1"/>
                </a:cxn>
              </a:cxnLst>
              <a:rect l="l" t="t" r="r" b="b"/>
              <a:pathLst>
                <a:path w="420759" h="725447">
                  <a:moveTo>
                    <a:pt x="423952" y="0"/>
                  </a:moveTo>
                  <a:lnTo>
                    <a:pt x="0" y="72994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9" name="Freeform: Shape 268">
              <a:extLst>
                <a:ext uri="{FF2B5EF4-FFF2-40B4-BE49-F238E27FC236}">
                  <a16:creationId xmlns:a16="http://schemas.microsoft.com/office/drawing/2014/main" id="{121B957B-59AF-48D9-8C58-12CB2555712B}"/>
                </a:ext>
              </a:extLst>
            </p:cNvPr>
            <p:cNvSpPr/>
            <p:nvPr/>
          </p:nvSpPr>
          <p:spPr>
            <a:xfrm>
              <a:off x="2844611" y="2152685"/>
              <a:ext cx="761720" cy="253907"/>
            </a:xfrm>
            <a:custGeom>
              <a:avLst/>
              <a:gdLst>
                <a:gd name="connsiteX0" fmla="*/ 0 w 761720"/>
                <a:gd name="connsiteY0" fmla="*/ 258695 h 253906"/>
                <a:gd name="connsiteX1" fmla="*/ 766581 w 761720"/>
                <a:gd name="connsiteY1" fmla="*/ 0 h 253906"/>
              </a:gdLst>
              <a:ahLst/>
              <a:cxnLst>
                <a:cxn ang="0">
                  <a:pos x="connsiteX0" y="connsiteY0"/>
                </a:cxn>
                <a:cxn ang="0">
                  <a:pos x="connsiteX1" y="connsiteY1"/>
                </a:cxn>
              </a:cxnLst>
              <a:rect l="l" t="t" r="r" b="b"/>
              <a:pathLst>
                <a:path w="761720" h="253906">
                  <a:moveTo>
                    <a:pt x="0" y="258695"/>
                  </a:moveTo>
                  <a:lnTo>
                    <a:pt x="766581"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0" name="Freeform: Shape 269">
              <a:extLst>
                <a:ext uri="{FF2B5EF4-FFF2-40B4-BE49-F238E27FC236}">
                  <a16:creationId xmlns:a16="http://schemas.microsoft.com/office/drawing/2014/main" id="{016E8E5B-5E3C-4FAE-9A28-8295485637B9}"/>
                </a:ext>
              </a:extLst>
            </p:cNvPr>
            <p:cNvSpPr/>
            <p:nvPr/>
          </p:nvSpPr>
          <p:spPr>
            <a:xfrm>
              <a:off x="3611192" y="2152685"/>
              <a:ext cx="950337" cy="21763"/>
            </a:xfrm>
            <a:custGeom>
              <a:avLst/>
              <a:gdLst>
                <a:gd name="connsiteX0" fmla="*/ 956430 w 950336"/>
                <a:gd name="connsiteY0" fmla="*/ 25246 h 21763"/>
                <a:gd name="connsiteX1" fmla="*/ 0 w 950336"/>
                <a:gd name="connsiteY1" fmla="*/ 0 h 21763"/>
              </a:gdLst>
              <a:ahLst/>
              <a:cxnLst>
                <a:cxn ang="0">
                  <a:pos x="connsiteX0" y="connsiteY0"/>
                </a:cxn>
                <a:cxn ang="0">
                  <a:pos x="connsiteX1" y="connsiteY1"/>
                </a:cxn>
              </a:cxnLst>
              <a:rect l="l" t="t" r="r" b="b"/>
              <a:pathLst>
                <a:path w="950336" h="21763">
                  <a:moveTo>
                    <a:pt x="956430" y="25246"/>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1" name="Freeform: Shape 270">
              <a:extLst>
                <a:ext uri="{FF2B5EF4-FFF2-40B4-BE49-F238E27FC236}">
                  <a16:creationId xmlns:a16="http://schemas.microsoft.com/office/drawing/2014/main" id="{D8C4FA6B-3F86-440C-9F3F-27401C1523CC}"/>
                </a:ext>
              </a:extLst>
            </p:cNvPr>
            <p:cNvSpPr/>
            <p:nvPr/>
          </p:nvSpPr>
          <p:spPr>
            <a:xfrm>
              <a:off x="3611192" y="2152685"/>
              <a:ext cx="979354" cy="993863"/>
            </a:xfrm>
            <a:custGeom>
              <a:avLst/>
              <a:gdLst>
                <a:gd name="connsiteX0" fmla="*/ 986536 w 979354"/>
                <a:gd name="connsiteY0" fmla="*/ 998651 h 993862"/>
                <a:gd name="connsiteX1" fmla="*/ 0 w 979354"/>
                <a:gd name="connsiteY1" fmla="*/ 0 h 993862"/>
              </a:gdLst>
              <a:ahLst/>
              <a:cxnLst>
                <a:cxn ang="0">
                  <a:pos x="connsiteX0" y="connsiteY0"/>
                </a:cxn>
                <a:cxn ang="0">
                  <a:pos x="connsiteX1" y="connsiteY1"/>
                </a:cxn>
              </a:cxnLst>
              <a:rect l="l" t="t" r="r" b="b"/>
              <a:pathLst>
                <a:path w="979354" h="993862">
                  <a:moveTo>
                    <a:pt x="986536" y="998651"/>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2" name="Freeform: Shape 271">
              <a:extLst>
                <a:ext uri="{FF2B5EF4-FFF2-40B4-BE49-F238E27FC236}">
                  <a16:creationId xmlns:a16="http://schemas.microsoft.com/office/drawing/2014/main" id="{F58FF096-D1DD-45B8-B77F-3891CA75AE60}"/>
                </a:ext>
              </a:extLst>
            </p:cNvPr>
            <p:cNvSpPr/>
            <p:nvPr/>
          </p:nvSpPr>
          <p:spPr>
            <a:xfrm>
              <a:off x="3611192" y="2152685"/>
              <a:ext cx="282925" cy="1617748"/>
            </a:xfrm>
            <a:custGeom>
              <a:avLst/>
              <a:gdLst>
                <a:gd name="connsiteX0" fmla="*/ 288583 w 282924"/>
                <a:gd name="connsiteY0" fmla="*/ 1621375 h 1617747"/>
                <a:gd name="connsiteX1" fmla="*/ 0 w 282924"/>
                <a:gd name="connsiteY1" fmla="*/ 0 h 1617747"/>
              </a:gdLst>
              <a:ahLst/>
              <a:cxnLst>
                <a:cxn ang="0">
                  <a:pos x="connsiteX0" y="connsiteY0"/>
                </a:cxn>
                <a:cxn ang="0">
                  <a:pos x="connsiteX1" y="connsiteY1"/>
                </a:cxn>
              </a:cxnLst>
              <a:rect l="l" t="t" r="r" b="b"/>
              <a:pathLst>
                <a:path w="282924" h="1617747">
                  <a:moveTo>
                    <a:pt x="288583" y="162137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3" name="Freeform: Shape 272">
              <a:extLst>
                <a:ext uri="{FF2B5EF4-FFF2-40B4-BE49-F238E27FC236}">
                  <a16:creationId xmlns:a16="http://schemas.microsoft.com/office/drawing/2014/main" id="{1B38685F-7E16-4F35-B73E-27FAE4ACBF03}"/>
                </a:ext>
              </a:extLst>
            </p:cNvPr>
            <p:cNvSpPr/>
            <p:nvPr/>
          </p:nvSpPr>
          <p:spPr>
            <a:xfrm>
              <a:off x="2350799" y="2147969"/>
              <a:ext cx="1255025" cy="1320314"/>
            </a:xfrm>
            <a:custGeom>
              <a:avLst/>
              <a:gdLst>
                <a:gd name="connsiteX0" fmla="*/ 0 w 1255024"/>
                <a:gd name="connsiteY0" fmla="*/ 1320677 h 1320314"/>
                <a:gd name="connsiteX1" fmla="*/ 1260393 w 1255024"/>
                <a:gd name="connsiteY1" fmla="*/ 0 h 1320314"/>
              </a:gdLst>
              <a:ahLst/>
              <a:cxnLst>
                <a:cxn ang="0">
                  <a:pos x="connsiteX0" y="connsiteY0"/>
                </a:cxn>
                <a:cxn ang="0">
                  <a:pos x="connsiteX1" y="connsiteY1"/>
                </a:cxn>
              </a:cxnLst>
              <a:rect l="l" t="t" r="r" b="b"/>
              <a:pathLst>
                <a:path w="1255024" h="1320314">
                  <a:moveTo>
                    <a:pt x="0" y="1320677"/>
                  </a:moveTo>
                  <a:lnTo>
                    <a:pt x="1260393"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4" name="Freeform: Shape 273">
              <a:extLst>
                <a:ext uri="{FF2B5EF4-FFF2-40B4-BE49-F238E27FC236}">
                  <a16:creationId xmlns:a16="http://schemas.microsoft.com/office/drawing/2014/main" id="{BB76B0A3-BD20-4AB3-ACDC-B752BA80ED26}"/>
                </a:ext>
              </a:extLst>
            </p:cNvPr>
            <p:cNvSpPr/>
            <p:nvPr/>
          </p:nvSpPr>
          <p:spPr>
            <a:xfrm>
              <a:off x="2973233" y="2147969"/>
              <a:ext cx="631140" cy="1595984"/>
            </a:xfrm>
            <a:custGeom>
              <a:avLst/>
              <a:gdLst>
                <a:gd name="connsiteX0" fmla="*/ 0 w 631139"/>
                <a:gd name="connsiteY0" fmla="*/ 1596492 h 1595984"/>
                <a:gd name="connsiteX1" fmla="*/ 637959 w 631139"/>
                <a:gd name="connsiteY1" fmla="*/ 0 h 1595984"/>
              </a:gdLst>
              <a:ahLst/>
              <a:cxnLst>
                <a:cxn ang="0">
                  <a:pos x="connsiteX0" y="connsiteY0"/>
                </a:cxn>
                <a:cxn ang="0">
                  <a:pos x="connsiteX1" y="connsiteY1"/>
                </a:cxn>
              </a:cxnLst>
              <a:rect l="l" t="t" r="r" b="b"/>
              <a:pathLst>
                <a:path w="631139" h="1595984">
                  <a:moveTo>
                    <a:pt x="0" y="1596492"/>
                  </a:moveTo>
                  <a:lnTo>
                    <a:pt x="637959"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5" name="Freeform: Shape 274">
              <a:extLst>
                <a:ext uri="{FF2B5EF4-FFF2-40B4-BE49-F238E27FC236}">
                  <a16:creationId xmlns:a16="http://schemas.microsoft.com/office/drawing/2014/main" id="{52332409-150F-41E4-9895-24AC8F5BF5E3}"/>
                </a:ext>
              </a:extLst>
            </p:cNvPr>
            <p:cNvSpPr/>
            <p:nvPr/>
          </p:nvSpPr>
          <p:spPr>
            <a:xfrm>
              <a:off x="2973233" y="2177930"/>
              <a:ext cx="1588730" cy="1559712"/>
            </a:xfrm>
            <a:custGeom>
              <a:avLst/>
              <a:gdLst>
                <a:gd name="connsiteX0" fmla="*/ 1594389 w 1588730"/>
                <a:gd name="connsiteY0" fmla="*/ 0 h 1559711"/>
                <a:gd name="connsiteX1" fmla="*/ 0 w 1588730"/>
                <a:gd name="connsiteY1" fmla="*/ 1566531 h 1559711"/>
              </a:gdLst>
              <a:ahLst/>
              <a:cxnLst>
                <a:cxn ang="0">
                  <a:pos x="connsiteX0" y="connsiteY0"/>
                </a:cxn>
                <a:cxn ang="0">
                  <a:pos x="connsiteX1" y="connsiteY1"/>
                </a:cxn>
              </a:cxnLst>
              <a:rect l="l" t="t" r="r" b="b"/>
              <a:pathLst>
                <a:path w="1588730" h="1559711">
                  <a:moveTo>
                    <a:pt x="1594389" y="0"/>
                  </a:moveTo>
                  <a:lnTo>
                    <a:pt x="0" y="156653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6" name="Freeform: Shape 275">
              <a:extLst>
                <a:ext uri="{FF2B5EF4-FFF2-40B4-BE49-F238E27FC236}">
                  <a16:creationId xmlns:a16="http://schemas.microsoft.com/office/drawing/2014/main" id="{CE0842E4-2F0A-453C-8DDA-44B4F67C8D94}"/>
                </a:ext>
              </a:extLst>
            </p:cNvPr>
            <p:cNvSpPr/>
            <p:nvPr/>
          </p:nvSpPr>
          <p:spPr>
            <a:xfrm>
              <a:off x="3899775" y="2177930"/>
              <a:ext cx="667412" cy="1595984"/>
            </a:xfrm>
            <a:custGeom>
              <a:avLst/>
              <a:gdLst>
                <a:gd name="connsiteX0" fmla="*/ 0 w 667411"/>
                <a:gd name="connsiteY0" fmla="*/ 1596130 h 1595984"/>
                <a:gd name="connsiteX1" fmla="*/ 667847 w 667411"/>
                <a:gd name="connsiteY1" fmla="*/ 0 h 1595984"/>
              </a:gdLst>
              <a:ahLst/>
              <a:cxnLst>
                <a:cxn ang="0">
                  <a:pos x="connsiteX0" y="connsiteY0"/>
                </a:cxn>
                <a:cxn ang="0">
                  <a:pos x="connsiteX1" y="connsiteY1"/>
                </a:cxn>
              </a:cxnLst>
              <a:rect l="l" t="t" r="r" b="b"/>
              <a:pathLst>
                <a:path w="667411" h="1595984">
                  <a:moveTo>
                    <a:pt x="0" y="1596130"/>
                  </a:moveTo>
                  <a:lnTo>
                    <a:pt x="66784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7" name="Freeform: Shape 276">
              <a:extLst>
                <a:ext uri="{FF2B5EF4-FFF2-40B4-BE49-F238E27FC236}">
                  <a16:creationId xmlns:a16="http://schemas.microsoft.com/office/drawing/2014/main" id="{EB3398DD-F231-42CC-96D4-F8D954AB3413}"/>
                </a:ext>
              </a:extLst>
            </p:cNvPr>
            <p:cNvSpPr/>
            <p:nvPr/>
          </p:nvSpPr>
          <p:spPr>
            <a:xfrm>
              <a:off x="4567622" y="2177930"/>
              <a:ext cx="29018" cy="972100"/>
            </a:xfrm>
            <a:custGeom>
              <a:avLst/>
              <a:gdLst>
                <a:gd name="connsiteX0" fmla="*/ 30106 w 29017"/>
                <a:gd name="connsiteY0" fmla="*/ 973405 h 972099"/>
                <a:gd name="connsiteX1" fmla="*/ 0 w 29017"/>
                <a:gd name="connsiteY1" fmla="*/ 0 h 972099"/>
              </a:gdLst>
              <a:ahLst/>
              <a:cxnLst>
                <a:cxn ang="0">
                  <a:pos x="connsiteX0" y="connsiteY0"/>
                </a:cxn>
                <a:cxn ang="0">
                  <a:pos x="connsiteX1" y="connsiteY1"/>
                </a:cxn>
              </a:cxnLst>
              <a:rect l="l" t="t" r="r" b="b"/>
              <a:pathLst>
                <a:path w="29017" h="972099">
                  <a:moveTo>
                    <a:pt x="30106" y="97340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8" name="Freeform: Shape 277">
              <a:extLst>
                <a:ext uri="{FF2B5EF4-FFF2-40B4-BE49-F238E27FC236}">
                  <a16:creationId xmlns:a16="http://schemas.microsoft.com/office/drawing/2014/main" id="{5672F866-0052-4050-B80C-2CBA26CAAE0E}"/>
                </a:ext>
              </a:extLst>
            </p:cNvPr>
            <p:cNvSpPr/>
            <p:nvPr/>
          </p:nvSpPr>
          <p:spPr>
            <a:xfrm>
              <a:off x="2844611" y="2411379"/>
              <a:ext cx="340960" cy="464286"/>
            </a:xfrm>
            <a:custGeom>
              <a:avLst/>
              <a:gdLst>
                <a:gd name="connsiteX0" fmla="*/ 0 w 340960"/>
                <a:gd name="connsiteY0" fmla="*/ 0 h 464286"/>
                <a:gd name="connsiteX1" fmla="*/ 342629 w 340960"/>
                <a:gd name="connsiteY1" fmla="*/ 471251 h 464286"/>
              </a:gdLst>
              <a:ahLst/>
              <a:cxnLst>
                <a:cxn ang="0">
                  <a:pos x="connsiteX0" y="connsiteY0"/>
                </a:cxn>
                <a:cxn ang="0">
                  <a:pos x="connsiteX1" y="connsiteY1"/>
                </a:cxn>
              </a:cxnLst>
              <a:rect l="l" t="t" r="r" b="b"/>
              <a:pathLst>
                <a:path w="340960" h="464286">
                  <a:moveTo>
                    <a:pt x="0" y="0"/>
                  </a:moveTo>
                  <a:lnTo>
                    <a:pt x="342629" y="47125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79" name="Freeform: Shape 278">
              <a:extLst>
                <a:ext uri="{FF2B5EF4-FFF2-40B4-BE49-F238E27FC236}">
                  <a16:creationId xmlns:a16="http://schemas.microsoft.com/office/drawing/2014/main" id="{1072BEBF-0187-4722-B6CC-FD6754051694}"/>
                </a:ext>
              </a:extLst>
            </p:cNvPr>
            <p:cNvSpPr/>
            <p:nvPr/>
          </p:nvSpPr>
          <p:spPr>
            <a:xfrm>
              <a:off x="3187240" y="2882630"/>
              <a:ext cx="710939" cy="885046"/>
            </a:xfrm>
            <a:custGeom>
              <a:avLst/>
              <a:gdLst>
                <a:gd name="connsiteX0" fmla="*/ 712535 w 710938"/>
                <a:gd name="connsiteY0" fmla="*/ 891430 h 885045"/>
                <a:gd name="connsiteX1" fmla="*/ 0 w 710938"/>
                <a:gd name="connsiteY1" fmla="*/ 0 h 885045"/>
              </a:gdLst>
              <a:ahLst/>
              <a:cxnLst>
                <a:cxn ang="0">
                  <a:pos x="connsiteX0" y="connsiteY0"/>
                </a:cxn>
                <a:cxn ang="0">
                  <a:pos x="connsiteX1" y="connsiteY1"/>
                </a:cxn>
              </a:cxnLst>
              <a:rect l="l" t="t" r="r" b="b"/>
              <a:pathLst>
                <a:path w="710938" h="885045">
                  <a:moveTo>
                    <a:pt x="712535" y="89143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0" name="Freeform: Shape 279">
              <a:extLst>
                <a:ext uri="{FF2B5EF4-FFF2-40B4-BE49-F238E27FC236}">
                  <a16:creationId xmlns:a16="http://schemas.microsoft.com/office/drawing/2014/main" id="{9DE9AA11-0B46-4E2A-83B8-3D57218BF63E}"/>
                </a:ext>
              </a:extLst>
            </p:cNvPr>
            <p:cNvSpPr/>
            <p:nvPr/>
          </p:nvSpPr>
          <p:spPr>
            <a:xfrm>
              <a:off x="3187240" y="2177930"/>
              <a:ext cx="1378351" cy="703684"/>
            </a:xfrm>
            <a:custGeom>
              <a:avLst/>
              <a:gdLst>
                <a:gd name="connsiteX0" fmla="*/ 1380382 w 1378350"/>
                <a:gd name="connsiteY0" fmla="*/ 0 h 703684"/>
                <a:gd name="connsiteX1" fmla="*/ 0 w 1378350"/>
                <a:gd name="connsiteY1" fmla="*/ 704700 h 703684"/>
              </a:gdLst>
              <a:ahLst/>
              <a:cxnLst>
                <a:cxn ang="0">
                  <a:pos x="connsiteX0" y="connsiteY0"/>
                </a:cxn>
                <a:cxn ang="0">
                  <a:pos x="connsiteX1" y="connsiteY1"/>
                </a:cxn>
              </a:cxnLst>
              <a:rect l="l" t="t" r="r" b="b"/>
              <a:pathLst>
                <a:path w="1378350" h="703684">
                  <a:moveTo>
                    <a:pt x="1380382" y="0"/>
                  </a:moveTo>
                  <a:lnTo>
                    <a:pt x="0" y="70470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1" name="Freeform: Shape 280">
              <a:extLst>
                <a:ext uri="{FF2B5EF4-FFF2-40B4-BE49-F238E27FC236}">
                  <a16:creationId xmlns:a16="http://schemas.microsoft.com/office/drawing/2014/main" id="{F85F61EE-D97F-45D1-B2A5-794D6B59EF7A}"/>
                </a:ext>
              </a:extLst>
            </p:cNvPr>
            <p:cNvSpPr/>
            <p:nvPr/>
          </p:nvSpPr>
          <p:spPr>
            <a:xfrm>
              <a:off x="2127797" y="2882630"/>
              <a:ext cx="1059154" cy="1298551"/>
            </a:xfrm>
            <a:custGeom>
              <a:avLst/>
              <a:gdLst>
                <a:gd name="connsiteX0" fmla="*/ 0 w 1059153"/>
                <a:gd name="connsiteY0" fmla="*/ 1300437 h 1298550"/>
                <a:gd name="connsiteX1" fmla="*/ 1059444 w 1059153"/>
                <a:gd name="connsiteY1" fmla="*/ 0 h 1298550"/>
              </a:gdLst>
              <a:ahLst/>
              <a:cxnLst>
                <a:cxn ang="0">
                  <a:pos x="connsiteX0" y="connsiteY0"/>
                </a:cxn>
                <a:cxn ang="0">
                  <a:pos x="connsiteX1" y="connsiteY1"/>
                </a:cxn>
              </a:cxnLst>
              <a:rect l="l" t="t" r="r" b="b"/>
              <a:pathLst>
                <a:path w="1059153" h="1298550">
                  <a:moveTo>
                    <a:pt x="0" y="1300437"/>
                  </a:moveTo>
                  <a:lnTo>
                    <a:pt x="1059444"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2" name="Freeform: Shape 281">
              <a:extLst>
                <a:ext uri="{FF2B5EF4-FFF2-40B4-BE49-F238E27FC236}">
                  <a16:creationId xmlns:a16="http://schemas.microsoft.com/office/drawing/2014/main" id="{CF013175-428D-46FA-8DF6-4AF47322B95A}"/>
                </a:ext>
              </a:extLst>
            </p:cNvPr>
            <p:cNvSpPr/>
            <p:nvPr/>
          </p:nvSpPr>
          <p:spPr>
            <a:xfrm>
              <a:off x="2127797" y="3468646"/>
              <a:ext cx="217634" cy="710938"/>
            </a:xfrm>
            <a:custGeom>
              <a:avLst/>
              <a:gdLst>
                <a:gd name="connsiteX0" fmla="*/ 223003 w 217634"/>
                <a:gd name="connsiteY0" fmla="*/ 0 h 710938"/>
                <a:gd name="connsiteX1" fmla="*/ 0 w 217634"/>
                <a:gd name="connsiteY1" fmla="*/ 714421 h 710938"/>
              </a:gdLst>
              <a:ahLst/>
              <a:cxnLst>
                <a:cxn ang="0">
                  <a:pos x="connsiteX0" y="connsiteY0"/>
                </a:cxn>
                <a:cxn ang="0">
                  <a:pos x="connsiteX1" y="connsiteY1"/>
                </a:cxn>
              </a:cxnLst>
              <a:rect l="l" t="t" r="r" b="b"/>
              <a:pathLst>
                <a:path w="217634" h="710938">
                  <a:moveTo>
                    <a:pt x="223003" y="0"/>
                  </a:moveTo>
                  <a:lnTo>
                    <a:pt x="0" y="71442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3" name="Freeform: Shape 282">
              <a:extLst>
                <a:ext uri="{FF2B5EF4-FFF2-40B4-BE49-F238E27FC236}">
                  <a16:creationId xmlns:a16="http://schemas.microsoft.com/office/drawing/2014/main" id="{43DC5971-EEB8-4CEC-BF0F-810D05831FAE}"/>
                </a:ext>
              </a:extLst>
            </p:cNvPr>
            <p:cNvSpPr/>
            <p:nvPr/>
          </p:nvSpPr>
          <p:spPr>
            <a:xfrm>
              <a:off x="2350799" y="3468646"/>
              <a:ext cx="282925" cy="1153461"/>
            </a:xfrm>
            <a:custGeom>
              <a:avLst/>
              <a:gdLst>
                <a:gd name="connsiteX0" fmla="*/ 289889 w 282924"/>
                <a:gd name="connsiteY0" fmla="*/ 1155565 h 1153461"/>
                <a:gd name="connsiteX1" fmla="*/ 0 w 282924"/>
                <a:gd name="connsiteY1" fmla="*/ 0 h 1153461"/>
              </a:gdLst>
              <a:ahLst/>
              <a:cxnLst>
                <a:cxn ang="0">
                  <a:pos x="connsiteX0" y="connsiteY0"/>
                </a:cxn>
                <a:cxn ang="0">
                  <a:pos x="connsiteX1" y="connsiteY1"/>
                </a:cxn>
              </a:cxnLst>
              <a:rect l="l" t="t" r="r" b="b"/>
              <a:pathLst>
                <a:path w="282924" h="1153461">
                  <a:moveTo>
                    <a:pt x="289889" y="115556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4" name="Freeform: Shape 283">
              <a:extLst>
                <a:ext uri="{FF2B5EF4-FFF2-40B4-BE49-F238E27FC236}">
                  <a16:creationId xmlns:a16="http://schemas.microsoft.com/office/drawing/2014/main" id="{22105B5B-7470-49FC-9047-C09E1D669824}"/>
                </a:ext>
              </a:extLst>
            </p:cNvPr>
            <p:cNvSpPr/>
            <p:nvPr/>
          </p:nvSpPr>
          <p:spPr>
            <a:xfrm>
              <a:off x="2350799" y="3468646"/>
              <a:ext cx="616631" cy="275670"/>
            </a:xfrm>
            <a:custGeom>
              <a:avLst/>
              <a:gdLst>
                <a:gd name="connsiteX0" fmla="*/ 622434 w 616630"/>
                <a:gd name="connsiteY0" fmla="*/ 275815 h 275670"/>
                <a:gd name="connsiteX1" fmla="*/ 0 w 616630"/>
                <a:gd name="connsiteY1" fmla="*/ 0 h 275670"/>
              </a:gdLst>
              <a:ahLst/>
              <a:cxnLst>
                <a:cxn ang="0">
                  <a:pos x="connsiteX0" y="connsiteY0"/>
                </a:cxn>
                <a:cxn ang="0">
                  <a:pos x="connsiteX1" y="connsiteY1"/>
                </a:cxn>
              </a:cxnLst>
              <a:rect l="l" t="t" r="r" b="b"/>
              <a:pathLst>
                <a:path w="616630" h="275670">
                  <a:moveTo>
                    <a:pt x="622434" y="27581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5" name="Freeform: Shape 284">
              <a:extLst>
                <a:ext uri="{FF2B5EF4-FFF2-40B4-BE49-F238E27FC236}">
                  <a16:creationId xmlns:a16="http://schemas.microsoft.com/office/drawing/2014/main" id="{926C1788-E376-446A-9D35-31E87F749994}"/>
                </a:ext>
              </a:extLst>
            </p:cNvPr>
            <p:cNvSpPr/>
            <p:nvPr/>
          </p:nvSpPr>
          <p:spPr>
            <a:xfrm>
              <a:off x="2973233" y="2882630"/>
              <a:ext cx="210380" cy="856028"/>
            </a:xfrm>
            <a:custGeom>
              <a:avLst/>
              <a:gdLst>
                <a:gd name="connsiteX0" fmla="*/ 214007 w 210379"/>
                <a:gd name="connsiteY0" fmla="*/ 0 h 856027"/>
                <a:gd name="connsiteX1" fmla="*/ 0 w 210379"/>
                <a:gd name="connsiteY1" fmla="*/ 861832 h 856027"/>
              </a:gdLst>
              <a:ahLst/>
              <a:cxnLst>
                <a:cxn ang="0">
                  <a:pos x="connsiteX0" y="connsiteY0"/>
                </a:cxn>
                <a:cxn ang="0">
                  <a:pos x="connsiteX1" y="connsiteY1"/>
                </a:cxn>
              </a:cxnLst>
              <a:rect l="l" t="t" r="r" b="b"/>
              <a:pathLst>
                <a:path w="210379" h="856027">
                  <a:moveTo>
                    <a:pt x="214007" y="0"/>
                  </a:moveTo>
                  <a:lnTo>
                    <a:pt x="0" y="861832"/>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6" name="Freeform: Shape 285">
              <a:extLst>
                <a:ext uri="{FF2B5EF4-FFF2-40B4-BE49-F238E27FC236}">
                  <a16:creationId xmlns:a16="http://schemas.microsoft.com/office/drawing/2014/main" id="{E7E85888-5036-4AD3-A62E-A3FC1ADA9EC7}"/>
                </a:ext>
              </a:extLst>
            </p:cNvPr>
            <p:cNvSpPr/>
            <p:nvPr/>
          </p:nvSpPr>
          <p:spPr>
            <a:xfrm>
              <a:off x="2973233" y="3744461"/>
              <a:ext cx="921319" cy="29018"/>
            </a:xfrm>
            <a:custGeom>
              <a:avLst/>
              <a:gdLst>
                <a:gd name="connsiteX0" fmla="*/ 926542 w 921318"/>
                <a:gd name="connsiteY0" fmla="*/ 29598 h 29017"/>
                <a:gd name="connsiteX1" fmla="*/ 0 w 921318"/>
                <a:gd name="connsiteY1" fmla="*/ 0 h 29017"/>
              </a:gdLst>
              <a:ahLst/>
              <a:cxnLst>
                <a:cxn ang="0">
                  <a:pos x="connsiteX0" y="connsiteY0"/>
                </a:cxn>
                <a:cxn ang="0">
                  <a:pos x="connsiteX1" y="connsiteY1"/>
                </a:cxn>
              </a:cxnLst>
              <a:rect l="l" t="t" r="r" b="b"/>
              <a:pathLst>
                <a:path w="921318" h="29017">
                  <a:moveTo>
                    <a:pt x="926542" y="29598"/>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7" name="Freeform: Shape 286">
              <a:extLst>
                <a:ext uri="{FF2B5EF4-FFF2-40B4-BE49-F238E27FC236}">
                  <a16:creationId xmlns:a16="http://schemas.microsoft.com/office/drawing/2014/main" id="{D47700C1-476F-4C19-A357-2C4E08728E7F}"/>
                </a:ext>
              </a:extLst>
            </p:cNvPr>
            <p:cNvSpPr/>
            <p:nvPr/>
          </p:nvSpPr>
          <p:spPr>
            <a:xfrm>
              <a:off x="3899775" y="3157212"/>
              <a:ext cx="696430" cy="616630"/>
            </a:xfrm>
            <a:custGeom>
              <a:avLst/>
              <a:gdLst>
                <a:gd name="connsiteX0" fmla="*/ 697953 w 696429"/>
                <a:gd name="connsiteY0" fmla="*/ 0 h 616630"/>
                <a:gd name="connsiteX1" fmla="*/ 0 w 696429"/>
                <a:gd name="connsiteY1" fmla="*/ 616848 h 616630"/>
              </a:gdLst>
              <a:ahLst/>
              <a:cxnLst>
                <a:cxn ang="0">
                  <a:pos x="connsiteX0" y="connsiteY0"/>
                </a:cxn>
                <a:cxn ang="0">
                  <a:pos x="connsiteX1" y="connsiteY1"/>
                </a:cxn>
              </a:cxnLst>
              <a:rect l="l" t="t" r="r" b="b"/>
              <a:pathLst>
                <a:path w="696429" h="616630">
                  <a:moveTo>
                    <a:pt x="697953" y="0"/>
                  </a:moveTo>
                  <a:lnTo>
                    <a:pt x="0" y="616848"/>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8" name="Freeform: Shape 287">
              <a:extLst>
                <a:ext uri="{FF2B5EF4-FFF2-40B4-BE49-F238E27FC236}">
                  <a16:creationId xmlns:a16="http://schemas.microsoft.com/office/drawing/2014/main" id="{9A06CE0C-B1CD-44F7-B0C6-D80B2392DDD1}"/>
                </a:ext>
              </a:extLst>
            </p:cNvPr>
            <p:cNvSpPr/>
            <p:nvPr/>
          </p:nvSpPr>
          <p:spPr>
            <a:xfrm>
              <a:off x="3187240" y="2882630"/>
              <a:ext cx="1407369" cy="268416"/>
            </a:xfrm>
            <a:custGeom>
              <a:avLst/>
              <a:gdLst>
                <a:gd name="connsiteX0" fmla="*/ 0 w 1407368"/>
                <a:gd name="connsiteY0" fmla="*/ 0 h 268415"/>
                <a:gd name="connsiteX1" fmla="*/ 1410488 w 1407368"/>
                <a:gd name="connsiteY1" fmla="*/ 274582 h 268415"/>
              </a:gdLst>
              <a:ahLst/>
              <a:cxnLst>
                <a:cxn ang="0">
                  <a:pos x="connsiteX0" y="connsiteY0"/>
                </a:cxn>
                <a:cxn ang="0">
                  <a:pos x="connsiteX1" y="connsiteY1"/>
                </a:cxn>
              </a:cxnLst>
              <a:rect l="l" t="t" r="r" b="b"/>
              <a:pathLst>
                <a:path w="1407368" h="268415">
                  <a:moveTo>
                    <a:pt x="0" y="0"/>
                  </a:moveTo>
                  <a:lnTo>
                    <a:pt x="1410488" y="274582"/>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89" name="Freeform: Shape 288">
              <a:extLst>
                <a:ext uri="{FF2B5EF4-FFF2-40B4-BE49-F238E27FC236}">
                  <a16:creationId xmlns:a16="http://schemas.microsoft.com/office/drawing/2014/main" id="{55F1C0FF-2DBF-4C5F-9736-DF3AB6F4643C}"/>
                </a:ext>
              </a:extLst>
            </p:cNvPr>
            <p:cNvSpPr/>
            <p:nvPr/>
          </p:nvSpPr>
          <p:spPr>
            <a:xfrm>
              <a:off x="2127797" y="4183067"/>
              <a:ext cx="507813" cy="435268"/>
            </a:xfrm>
            <a:custGeom>
              <a:avLst/>
              <a:gdLst>
                <a:gd name="connsiteX0" fmla="*/ 0 w 507813"/>
                <a:gd name="connsiteY0" fmla="*/ 0 h 435268"/>
                <a:gd name="connsiteX1" fmla="*/ 512892 w 507813"/>
                <a:gd name="connsiteY1" fmla="*/ 441145 h 435268"/>
              </a:gdLst>
              <a:ahLst/>
              <a:cxnLst>
                <a:cxn ang="0">
                  <a:pos x="connsiteX0" y="connsiteY0"/>
                </a:cxn>
                <a:cxn ang="0">
                  <a:pos x="connsiteX1" y="connsiteY1"/>
                </a:cxn>
              </a:cxnLst>
              <a:rect l="l" t="t" r="r" b="b"/>
              <a:pathLst>
                <a:path w="507813" h="435268">
                  <a:moveTo>
                    <a:pt x="0" y="0"/>
                  </a:moveTo>
                  <a:lnTo>
                    <a:pt x="512892" y="44114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0" name="Freeform: Shape 289">
              <a:extLst>
                <a:ext uri="{FF2B5EF4-FFF2-40B4-BE49-F238E27FC236}">
                  <a16:creationId xmlns:a16="http://schemas.microsoft.com/office/drawing/2014/main" id="{AB0DC357-0B6B-4126-B099-0F29AF876598}"/>
                </a:ext>
              </a:extLst>
            </p:cNvPr>
            <p:cNvSpPr/>
            <p:nvPr/>
          </p:nvSpPr>
          <p:spPr>
            <a:xfrm>
              <a:off x="2640688" y="3744461"/>
              <a:ext cx="326451" cy="877791"/>
            </a:xfrm>
            <a:custGeom>
              <a:avLst/>
              <a:gdLst>
                <a:gd name="connsiteX0" fmla="*/ 332545 w 326451"/>
                <a:gd name="connsiteY0" fmla="*/ 0 h 877791"/>
                <a:gd name="connsiteX1" fmla="*/ 0 w 326451"/>
                <a:gd name="connsiteY1" fmla="*/ 879750 h 877791"/>
              </a:gdLst>
              <a:ahLst/>
              <a:cxnLst>
                <a:cxn ang="0">
                  <a:pos x="connsiteX0" y="connsiteY0"/>
                </a:cxn>
                <a:cxn ang="0">
                  <a:pos x="connsiteX1" y="connsiteY1"/>
                </a:cxn>
              </a:cxnLst>
              <a:rect l="l" t="t" r="r" b="b"/>
              <a:pathLst>
                <a:path w="326451" h="877791">
                  <a:moveTo>
                    <a:pt x="332545" y="0"/>
                  </a:moveTo>
                  <a:lnTo>
                    <a:pt x="0" y="87975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1" name="Freeform: Shape 290">
              <a:extLst>
                <a:ext uri="{FF2B5EF4-FFF2-40B4-BE49-F238E27FC236}">
                  <a16:creationId xmlns:a16="http://schemas.microsoft.com/office/drawing/2014/main" id="{5DDC30AA-961F-40E2-ACCC-B6924ACCFEA7}"/>
                </a:ext>
              </a:extLst>
            </p:cNvPr>
            <p:cNvSpPr/>
            <p:nvPr/>
          </p:nvSpPr>
          <p:spPr>
            <a:xfrm>
              <a:off x="2350799" y="2411379"/>
              <a:ext cx="493304" cy="1051899"/>
            </a:xfrm>
            <a:custGeom>
              <a:avLst/>
              <a:gdLst>
                <a:gd name="connsiteX0" fmla="*/ 0 w 493304"/>
                <a:gd name="connsiteY0" fmla="*/ 1057267 h 1051898"/>
                <a:gd name="connsiteX1" fmla="*/ 493812 w 493304"/>
                <a:gd name="connsiteY1" fmla="*/ 0 h 1051898"/>
              </a:gdLst>
              <a:ahLst/>
              <a:cxnLst>
                <a:cxn ang="0">
                  <a:pos x="connsiteX0" y="connsiteY0"/>
                </a:cxn>
                <a:cxn ang="0">
                  <a:pos x="connsiteX1" y="connsiteY1"/>
                </a:cxn>
              </a:cxnLst>
              <a:rect l="l" t="t" r="r" b="b"/>
              <a:pathLst>
                <a:path w="493304" h="1051898">
                  <a:moveTo>
                    <a:pt x="0" y="1057267"/>
                  </a:moveTo>
                  <a:lnTo>
                    <a:pt x="493812"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2" name="Freeform: Shape 291">
              <a:extLst>
                <a:ext uri="{FF2B5EF4-FFF2-40B4-BE49-F238E27FC236}">
                  <a16:creationId xmlns:a16="http://schemas.microsoft.com/office/drawing/2014/main" id="{E347EB31-4C4E-40B1-A5AE-05925C96FD47}"/>
                </a:ext>
              </a:extLst>
            </p:cNvPr>
            <p:cNvSpPr/>
            <p:nvPr/>
          </p:nvSpPr>
          <p:spPr>
            <a:xfrm>
              <a:off x="2844611" y="2411379"/>
              <a:ext cx="1748329" cy="739956"/>
            </a:xfrm>
            <a:custGeom>
              <a:avLst/>
              <a:gdLst>
                <a:gd name="connsiteX0" fmla="*/ 1753117 w 1748328"/>
                <a:gd name="connsiteY0" fmla="*/ 745832 h 739956"/>
                <a:gd name="connsiteX1" fmla="*/ 0 w 1748328"/>
                <a:gd name="connsiteY1" fmla="*/ 0 h 739956"/>
              </a:gdLst>
              <a:ahLst/>
              <a:cxnLst>
                <a:cxn ang="0">
                  <a:pos x="connsiteX0" y="connsiteY0"/>
                </a:cxn>
                <a:cxn ang="0">
                  <a:pos x="connsiteX1" y="connsiteY1"/>
                </a:cxn>
              </a:cxnLst>
              <a:rect l="l" t="t" r="r" b="b"/>
              <a:pathLst>
                <a:path w="1748328" h="739956">
                  <a:moveTo>
                    <a:pt x="1753117" y="745832"/>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3" name="Freeform: Shape 292">
              <a:extLst>
                <a:ext uri="{FF2B5EF4-FFF2-40B4-BE49-F238E27FC236}">
                  <a16:creationId xmlns:a16="http://schemas.microsoft.com/office/drawing/2014/main" id="{5BCDAE4A-FFC8-4E24-AFEC-6266C71126D2}"/>
                </a:ext>
              </a:extLst>
            </p:cNvPr>
            <p:cNvSpPr/>
            <p:nvPr/>
          </p:nvSpPr>
          <p:spPr>
            <a:xfrm>
              <a:off x="2127797" y="3744461"/>
              <a:ext cx="841519" cy="435268"/>
            </a:xfrm>
            <a:custGeom>
              <a:avLst/>
              <a:gdLst>
                <a:gd name="connsiteX0" fmla="*/ 0 w 841519"/>
                <a:gd name="connsiteY0" fmla="*/ 438606 h 435268"/>
                <a:gd name="connsiteX1" fmla="*/ 845437 w 841519"/>
                <a:gd name="connsiteY1" fmla="*/ 0 h 435268"/>
              </a:gdLst>
              <a:ahLst/>
              <a:cxnLst>
                <a:cxn ang="0">
                  <a:pos x="connsiteX0" y="connsiteY0"/>
                </a:cxn>
                <a:cxn ang="0">
                  <a:pos x="connsiteX1" y="connsiteY1"/>
                </a:cxn>
              </a:cxnLst>
              <a:rect l="l" t="t" r="r" b="b"/>
              <a:pathLst>
                <a:path w="841519" h="435268">
                  <a:moveTo>
                    <a:pt x="0" y="438606"/>
                  </a:moveTo>
                  <a:lnTo>
                    <a:pt x="84543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4" name="Freeform: Shape 293">
              <a:extLst>
                <a:ext uri="{FF2B5EF4-FFF2-40B4-BE49-F238E27FC236}">
                  <a16:creationId xmlns:a16="http://schemas.microsoft.com/office/drawing/2014/main" id="{2806373E-5E20-4ACA-8596-09672073479B}"/>
                </a:ext>
              </a:extLst>
            </p:cNvPr>
            <p:cNvSpPr/>
            <p:nvPr/>
          </p:nvSpPr>
          <p:spPr>
            <a:xfrm>
              <a:off x="2160152" y="2147969"/>
              <a:ext cx="1450895" cy="812501"/>
            </a:xfrm>
            <a:custGeom>
              <a:avLst/>
              <a:gdLst>
                <a:gd name="connsiteX0" fmla="*/ 0 w 1450895"/>
                <a:gd name="connsiteY0" fmla="*/ 818305 h 812501"/>
                <a:gd name="connsiteX1" fmla="*/ 1451041 w 1450895"/>
                <a:gd name="connsiteY1" fmla="*/ 0 h 812501"/>
              </a:gdLst>
              <a:ahLst/>
              <a:cxnLst>
                <a:cxn ang="0">
                  <a:pos x="connsiteX0" y="connsiteY0"/>
                </a:cxn>
                <a:cxn ang="0">
                  <a:pos x="connsiteX1" y="connsiteY1"/>
                </a:cxn>
              </a:cxnLst>
              <a:rect l="l" t="t" r="r" b="b"/>
              <a:pathLst>
                <a:path w="1450895" h="812501">
                  <a:moveTo>
                    <a:pt x="0" y="818305"/>
                  </a:moveTo>
                  <a:lnTo>
                    <a:pt x="1451041"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5" name="Freeform: Shape 294">
              <a:extLst>
                <a:ext uri="{FF2B5EF4-FFF2-40B4-BE49-F238E27FC236}">
                  <a16:creationId xmlns:a16="http://schemas.microsoft.com/office/drawing/2014/main" id="{21B5D1DB-D096-4FDA-9E55-F8EE881AECA1}"/>
                </a:ext>
              </a:extLst>
            </p:cNvPr>
            <p:cNvSpPr/>
            <p:nvPr/>
          </p:nvSpPr>
          <p:spPr>
            <a:xfrm>
              <a:off x="4563560" y="3117167"/>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40" y="68337"/>
                    <a:pt x="34169" y="68337"/>
                  </a:cubicBezTo>
                  <a:cubicBezTo>
                    <a:pt x="15298" y="68337"/>
                    <a:pt x="0" y="53039"/>
                    <a:pt x="0" y="34169"/>
                  </a:cubicBezTo>
                  <a:cubicBezTo>
                    <a:pt x="0" y="15298"/>
                    <a:pt x="15298" y="0"/>
                    <a:pt x="34169" y="0"/>
                  </a:cubicBezTo>
                  <a:cubicBezTo>
                    <a:pt x="53040"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6" name="Freeform: Shape 295">
              <a:extLst>
                <a:ext uri="{FF2B5EF4-FFF2-40B4-BE49-F238E27FC236}">
                  <a16:creationId xmlns:a16="http://schemas.microsoft.com/office/drawing/2014/main" id="{11D88408-8A4E-48EA-AFFB-DAE5D8F4E2DA}"/>
                </a:ext>
              </a:extLst>
            </p:cNvPr>
            <p:cNvSpPr/>
            <p:nvPr/>
          </p:nvSpPr>
          <p:spPr>
            <a:xfrm>
              <a:off x="3152782" y="2849042"/>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7" name="Freeform: Shape 296">
              <a:extLst>
                <a:ext uri="{FF2B5EF4-FFF2-40B4-BE49-F238E27FC236}">
                  <a16:creationId xmlns:a16="http://schemas.microsoft.com/office/drawing/2014/main" id="{4B366FB1-FE85-431C-8659-6CBD7E647F68}"/>
                </a:ext>
              </a:extLst>
            </p:cNvPr>
            <p:cNvSpPr/>
            <p:nvPr/>
          </p:nvSpPr>
          <p:spPr>
            <a:xfrm>
              <a:off x="2939065" y="371029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8" name="Freeform: Shape 297">
              <a:extLst>
                <a:ext uri="{FF2B5EF4-FFF2-40B4-BE49-F238E27FC236}">
                  <a16:creationId xmlns:a16="http://schemas.microsoft.com/office/drawing/2014/main" id="{73E660DB-C2E7-45CB-8EC1-BFCC8CF43CD8}"/>
                </a:ext>
              </a:extLst>
            </p:cNvPr>
            <p:cNvSpPr/>
            <p:nvPr/>
          </p:nvSpPr>
          <p:spPr>
            <a:xfrm>
              <a:off x="2124169" y="2933484"/>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99" name="Freeform: Shape 298">
              <a:extLst>
                <a:ext uri="{FF2B5EF4-FFF2-40B4-BE49-F238E27FC236}">
                  <a16:creationId xmlns:a16="http://schemas.microsoft.com/office/drawing/2014/main" id="{65A32592-DCCB-44EB-88F2-D7B7FE277CC8}"/>
                </a:ext>
              </a:extLst>
            </p:cNvPr>
            <p:cNvSpPr/>
            <p:nvPr/>
          </p:nvSpPr>
          <p:spPr>
            <a:xfrm>
              <a:off x="2810443" y="2377211"/>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0" name="Freeform: Shape 299">
              <a:extLst>
                <a:ext uri="{FF2B5EF4-FFF2-40B4-BE49-F238E27FC236}">
                  <a16:creationId xmlns:a16="http://schemas.microsoft.com/office/drawing/2014/main" id="{923966BB-72D5-4752-B725-B7F88D4C035D}"/>
                </a:ext>
              </a:extLst>
            </p:cNvPr>
            <p:cNvSpPr/>
            <p:nvPr/>
          </p:nvSpPr>
          <p:spPr>
            <a:xfrm>
              <a:off x="3577023" y="2118516"/>
              <a:ext cx="65290" cy="65290"/>
            </a:xfrm>
            <a:custGeom>
              <a:avLst/>
              <a:gdLst>
                <a:gd name="connsiteX0" fmla="*/ 68337 w 65290"/>
                <a:gd name="connsiteY0" fmla="*/ 34169 h 65290"/>
                <a:gd name="connsiteX1" fmla="*/ 34168 w 65290"/>
                <a:gd name="connsiteY1" fmla="*/ 68337 h 65290"/>
                <a:gd name="connsiteX2" fmla="*/ 0 w 65290"/>
                <a:gd name="connsiteY2" fmla="*/ 34169 h 65290"/>
                <a:gd name="connsiteX3" fmla="*/ 34168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8" y="68337"/>
                  </a:cubicBezTo>
                  <a:cubicBezTo>
                    <a:pt x="15298" y="68337"/>
                    <a:pt x="0" y="53039"/>
                    <a:pt x="0" y="34169"/>
                  </a:cubicBezTo>
                  <a:cubicBezTo>
                    <a:pt x="0" y="15298"/>
                    <a:pt x="15298" y="0"/>
                    <a:pt x="34168"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1" name="Freeform: Shape 300">
              <a:extLst>
                <a:ext uri="{FF2B5EF4-FFF2-40B4-BE49-F238E27FC236}">
                  <a16:creationId xmlns:a16="http://schemas.microsoft.com/office/drawing/2014/main" id="{2B9C54EB-2DF6-4376-9163-350F8F5F9537}"/>
                </a:ext>
              </a:extLst>
            </p:cNvPr>
            <p:cNvSpPr/>
            <p:nvPr/>
          </p:nvSpPr>
          <p:spPr>
            <a:xfrm>
              <a:off x="4532438" y="2147969"/>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2" name="Freeform: Shape 301">
              <a:extLst>
                <a:ext uri="{FF2B5EF4-FFF2-40B4-BE49-F238E27FC236}">
                  <a16:creationId xmlns:a16="http://schemas.microsoft.com/office/drawing/2014/main" id="{C0147FDE-CDB5-41BF-BC7B-3A28A19CC213}"/>
                </a:ext>
              </a:extLst>
            </p:cNvPr>
            <p:cNvSpPr/>
            <p:nvPr/>
          </p:nvSpPr>
          <p:spPr>
            <a:xfrm>
              <a:off x="3864301" y="373757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3" name="Freeform: Shape 302">
              <a:extLst>
                <a:ext uri="{FF2B5EF4-FFF2-40B4-BE49-F238E27FC236}">
                  <a16:creationId xmlns:a16="http://schemas.microsoft.com/office/drawing/2014/main" id="{710AB0DE-1D12-4547-B068-B470029491A7}"/>
                </a:ext>
              </a:extLst>
            </p:cNvPr>
            <p:cNvSpPr/>
            <p:nvPr/>
          </p:nvSpPr>
          <p:spPr>
            <a:xfrm>
              <a:off x="2316631" y="343447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4" name="Freeform: Shape 303">
              <a:extLst>
                <a:ext uri="{FF2B5EF4-FFF2-40B4-BE49-F238E27FC236}">
                  <a16:creationId xmlns:a16="http://schemas.microsoft.com/office/drawing/2014/main" id="{B31DD477-1A2F-4607-A8AE-87892FECCFDD}"/>
                </a:ext>
              </a:extLst>
            </p:cNvPr>
            <p:cNvSpPr/>
            <p:nvPr/>
          </p:nvSpPr>
          <p:spPr>
            <a:xfrm>
              <a:off x="2606520" y="459004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5" name="Freeform: Shape 304">
              <a:extLst>
                <a:ext uri="{FF2B5EF4-FFF2-40B4-BE49-F238E27FC236}">
                  <a16:creationId xmlns:a16="http://schemas.microsoft.com/office/drawing/2014/main" id="{7B9C988A-EA1C-48A3-BD0D-EB316AB6E012}"/>
                </a:ext>
              </a:extLst>
            </p:cNvPr>
            <p:cNvSpPr/>
            <p:nvPr/>
          </p:nvSpPr>
          <p:spPr>
            <a:xfrm>
              <a:off x="2093628" y="414889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6" name="Freeform: Shape 305">
              <a:extLst>
                <a:ext uri="{FF2B5EF4-FFF2-40B4-BE49-F238E27FC236}">
                  <a16:creationId xmlns:a16="http://schemas.microsoft.com/office/drawing/2014/main" id="{E38AB002-2D25-4180-B219-E6FEF8F1514E}"/>
                </a:ext>
              </a:extLst>
            </p:cNvPr>
            <p:cNvSpPr/>
            <p:nvPr/>
          </p:nvSpPr>
          <p:spPr>
            <a:xfrm>
              <a:off x="2640688" y="3774060"/>
              <a:ext cx="1255025" cy="848773"/>
            </a:xfrm>
            <a:custGeom>
              <a:avLst/>
              <a:gdLst>
                <a:gd name="connsiteX0" fmla="*/ 0 w 1255024"/>
                <a:gd name="connsiteY0" fmla="*/ 850152 h 848773"/>
                <a:gd name="connsiteX1" fmla="*/ 1259087 w 1255024"/>
                <a:gd name="connsiteY1" fmla="*/ 0 h 848773"/>
              </a:gdLst>
              <a:ahLst/>
              <a:cxnLst>
                <a:cxn ang="0">
                  <a:pos x="connsiteX0" y="connsiteY0"/>
                </a:cxn>
                <a:cxn ang="0">
                  <a:pos x="connsiteX1" y="connsiteY1"/>
                </a:cxn>
              </a:cxnLst>
              <a:rect l="l" t="t" r="r" b="b"/>
              <a:pathLst>
                <a:path w="1255024" h="848773">
                  <a:moveTo>
                    <a:pt x="0" y="850152"/>
                  </a:moveTo>
                  <a:lnTo>
                    <a:pt x="125908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7" name="Freeform: Shape 306">
              <a:extLst>
                <a:ext uri="{FF2B5EF4-FFF2-40B4-BE49-F238E27FC236}">
                  <a16:creationId xmlns:a16="http://schemas.microsoft.com/office/drawing/2014/main" id="{63FE2CF9-0BE6-413B-9D50-FFB8CBA24BA2}"/>
                </a:ext>
              </a:extLst>
            </p:cNvPr>
            <p:cNvSpPr/>
            <p:nvPr/>
          </p:nvSpPr>
          <p:spPr>
            <a:xfrm>
              <a:off x="2640688" y="2182138"/>
              <a:ext cx="1922436" cy="2437503"/>
            </a:xfrm>
            <a:custGeom>
              <a:avLst/>
              <a:gdLst>
                <a:gd name="connsiteX0" fmla="*/ 1925919 w 1922436"/>
                <a:gd name="connsiteY0" fmla="*/ 0 h 2437503"/>
                <a:gd name="connsiteX1" fmla="*/ 0 w 1922436"/>
                <a:gd name="connsiteY1" fmla="*/ 2442074 h 2437503"/>
              </a:gdLst>
              <a:ahLst/>
              <a:cxnLst>
                <a:cxn ang="0">
                  <a:pos x="connsiteX0" y="connsiteY0"/>
                </a:cxn>
                <a:cxn ang="0">
                  <a:pos x="connsiteX1" y="connsiteY1"/>
                </a:cxn>
              </a:cxnLst>
              <a:rect l="l" t="t" r="r" b="b"/>
              <a:pathLst>
                <a:path w="1922436" h="2437503">
                  <a:moveTo>
                    <a:pt x="1925919" y="0"/>
                  </a:moveTo>
                  <a:lnTo>
                    <a:pt x="0" y="2442074"/>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8" name="Freeform: Shape 307">
              <a:extLst>
                <a:ext uri="{FF2B5EF4-FFF2-40B4-BE49-F238E27FC236}">
                  <a16:creationId xmlns:a16="http://schemas.microsoft.com/office/drawing/2014/main" id="{D834B6E5-8170-4875-A141-B33D809B5804}"/>
                </a:ext>
              </a:extLst>
            </p:cNvPr>
            <p:cNvSpPr/>
            <p:nvPr/>
          </p:nvSpPr>
          <p:spPr>
            <a:xfrm>
              <a:off x="2127797" y="3774060"/>
              <a:ext cx="1770092" cy="406251"/>
            </a:xfrm>
            <a:custGeom>
              <a:avLst/>
              <a:gdLst>
                <a:gd name="connsiteX0" fmla="*/ 1771979 w 1770092"/>
                <a:gd name="connsiteY0" fmla="*/ 0 h 406250"/>
                <a:gd name="connsiteX1" fmla="*/ 0 w 1770092"/>
                <a:gd name="connsiteY1" fmla="*/ 409007 h 406250"/>
              </a:gdLst>
              <a:ahLst/>
              <a:cxnLst>
                <a:cxn ang="0">
                  <a:pos x="connsiteX0" y="connsiteY0"/>
                </a:cxn>
                <a:cxn ang="0">
                  <a:pos x="connsiteX1" y="connsiteY1"/>
                </a:cxn>
              </a:cxnLst>
              <a:rect l="l" t="t" r="r" b="b"/>
              <a:pathLst>
                <a:path w="1770092" h="406250">
                  <a:moveTo>
                    <a:pt x="1771979" y="0"/>
                  </a:moveTo>
                  <a:lnTo>
                    <a:pt x="0" y="409007"/>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09" name="Freeform: Shape 308">
              <a:extLst>
                <a:ext uri="{FF2B5EF4-FFF2-40B4-BE49-F238E27FC236}">
                  <a16:creationId xmlns:a16="http://schemas.microsoft.com/office/drawing/2014/main" id="{668D00C8-587D-4F70-B3AD-CD8F522EED4B}"/>
                </a:ext>
              </a:extLst>
            </p:cNvPr>
            <p:cNvSpPr/>
            <p:nvPr/>
          </p:nvSpPr>
          <p:spPr>
            <a:xfrm>
              <a:off x="3353731" y="445598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0" name="Freeform: Shape 309">
              <a:extLst>
                <a:ext uri="{FF2B5EF4-FFF2-40B4-BE49-F238E27FC236}">
                  <a16:creationId xmlns:a16="http://schemas.microsoft.com/office/drawing/2014/main" id="{8D2B3C54-C487-4EA3-A704-5411379E15F2}"/>
                </a:ext>
              </a:extLst>
            </p:cNvPr>
            <p:cNvSpPr/>
            <p:nvPr/>
          </p:nvSpPr>
          <p:spPr>
            <a:xfrm>
              <a:off x="3387899" y="3774060"/>
              <a:ext cx="507813" cy="710938"/>
            </a:xfrm>
            <a:custGeom>
              <a:avLst/>
              <a:gdLst>
                <a:gd name="connsiteX0" fmla="*/ 511876 w 507813"/>
                <a:gd name="connsiteY0" fmla="*/ 0 h 710938"/>
                <a:gd name="connsiteX1" fmla="*/ 0 w 507813"/>
                <a:gd name="connsiteY1" fmla="*/ 716089 h 710938"/>
              </a:gdLst>
              <a:ahLst/>
              <a:cxnLst>
                <a:cxn ang="0">
                  <a:pos x="connsiteX0" y="connsiteY0"/>
                </a:cxn>
                <a:cxn ang="0">
                  <a:pos x="connsiteX1" y="connsiteY1"/>
                </a:cxn>
              </a:cxnLst>
              <a:rect l="l" t="t" r="r" b="b"/>
              <a:pathLst>
                <a:path w="507813" h="710938">
                  <a:moveTo>
                    <a:pt x="511876" y="0"/>
                  </a:moveTo>
                  <a:lnTo>
                    <a:pt x="0" y="716089"/>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1" name="Freeform: Shape 310">
              <a:extLst>
                <a:ext uri="{FF2B5EF4-FFF2-40B4-BE49-F238E27FC236}">
                  <a16:creationId xmlns:a16="http://schemas.microsoft.com/office/drawing/2014/main" id="{3DACFDBC-1985-4FE7-976F-1ECA15E62929}"/>
                </a:ext>
              </a:extLst>
            </p:cNvPr>
            <p:cNvSpPr/>
            <p:nvPr/>
          </p:nvSpPr>
          <p:spPr>
            <a:xfrm>
              <a:off x="2640688" y="4490149"/>
              <a:ext cx="747211" cy="130581"/>
            </a:xfrm>
            <a:custGeom>
              <a:avLst/>
              <a:gdLst>
                <a:gd name="connsiteX0" fmla="*/ 0 w 747211"/>
                <a:gd name="connsiteY0" fmla="*/ 134063 h 130580"/>
                <a:gd name="connsiteX1" fmla="*/ 747211 w 747211"/>
                <a:gd name="connsiteY1" fmla="*/ 0 h 130580"/>
              </a:gdLst>
              <a:ahLst/>
              <a:cxnLst>
                <a:cxn ang="0">
                  <a:pos x="connsiteX0" y="connsiteY0"/>
                </a:cxn>
                <a:cxn ang="0">
                  <a:pos x="connsiteX1" y="connsiteY1"/>
                </a:cxn>
              </a:cxnLst>
              <a:rect l="l" t="t" r="r" b="b"/>
              <a:pathLst>
                <a:path w="747211" h="130580">
                  <a:moveTo>
                    <a:pt x="0" y="134063"/>
                  </a:moveTo>
                  <a:lnTo>
                    <a:pt x="747211"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2" name="Freeform: Shape 311">
              <a:extLst>
                <a:ext uri="{FF2B5EF4-FFF2-40B4-BE49-F238E27FC236}">
                  <a16:creationId xmlns:a16="http://schemas.microsoft.com/office/drawing/2014/main" id="{CAF0109F-A5A8-4B27-8185-85BCDC9748D4}"/>
                </a:ext>
              </a:extLst>
            </p:cNvPr>
            <p:cNvSpPr/>
            <p:nvPr/>
          </p:nvSpPr>
          <p:spPr>
            <a:xfrm>
              <a:off x="2973233" y="3744461"/>
              <a:ext cx="413505" cy="739956"/>
            </a:xfrm>
            <a:custGeom>
              <a:avLst/>
              <a:gdLst>
                <a:gd name="connsiteX0" fmla="*/ 0 w 413505"/>
                <a:gd name="connsiteY0" fmla="*/ 0 h 739956"/>
                <a:gd name="connsiteX1" fmla="*/ 414666 w 413505"/>
                <a:gd name="connsiteY1" fmla="*/ 745688 h 739956"/>
              </a:gdLst>
              <a:ahLst/>
              <a:cxnLst>
                <a:cxn ang="0">
                  <a:pos x="connsiteX0" y="connsiteY0"/>
                </a:cxn>
                <a:cxn ang="0">
                  <a:pos x="connsiteX1" y="connsiteY1"/>
                </a:cxn>
              </a:cxnLst>
              <a:rect l="l" t="t" r="r" b="b"/>
              <a:pathLst>
                <a:path w="413505" h="739956">
                  <a:moveTo>
                    <a:pt x="0" y="0"/>
                  </a:moveTo>
                  <a:lnTo>
                    <a:pt x="414666" y="745688"/>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3" name="Freeform: Shape 312">
              <a:extLst>
                <a:ext uri="{FF2B5EF4-FFF2-40B4-BE49-F238E27FC236}">
                  <a16:creationId xmlns:a16="http://schemas.microsoft.com/office/drawing/2014/main" id="{01D09D9F-86A1-41C7-9BC6-FEABEF491E06}"/>
                </a:ext>
              </a:extLst>
            </p:cNvPr>
            <p:cNvSpPr/>
            <p:nvPr/>
          </p:nvSpPr>
          <p:spPr>
            <a:xfrm>
              <a:off x="2846353" y="2411379"/>
              <a:ext cx="123326" cy="1327569"/>
            </a:xfrm>
            <a:custGeom>
              <a:avLst/>
              <a:gdLst>
                <a:gd name="connsiteX0" fmla="*/ 0 w 123326"/>
                <a:gd name="connsiteY0" fmla="*/ 0 h 1327568"/>
                <a:gd name="connsiteX1" fmla="*/ 126881 w 123326"/>
                <a:gd name="connsiteY1" fmla="*/ 1333082 h 1327568"/>
              </a:gdLst>
              <a:ahLst/>
              <a:cxnLst>
                <a:cxn ang="0">
                  <a:pos x="connsiteX0" y="connsiteY0"/>
                </a:cxn>
                <a:cxn ang="0">
                  <a:pos x="connsiteX1" y="connsiteY1"/>
                </a:cxn>
              </a:cxnLst>
              <a:rect l="l" t="t" r="r" b="b"/>
              <a:pathLst>
                <a:path w="123326" h="1327568">
                  <a:moveTo>
                    <a:pt x="0" y="0"/>
                  </a:moveTo>
                  <a:lnTo>
                    <a:pt x="126881" y="1333082"/>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4" name="Freeform: Shape 313">
              <a:extLst>
                <a:ext uri="{FF2B5EF4-FFF2-40B4-BE49-F238E27FC236}">
                  <a16:creationId xmlns:a16="http://schemas.microsoft.com/office/drawing/2014/main" id="{C4664143-84ED-43E1-A493-B684D6F47DF9}"/>
                </a:ext>
              </a:extLst>
            </p:cNvPr>
            <p:cNvSpPr/>
            <p:nvPr/>
          </p:nvSpPr>
          <p:spPr>
            <a:xfrm>
              <a:off x="2350799" y="2882630"/>
              <a:ext cx="834265" cy="580358"/>
            </a:xfrm>
            <a:custGeom>
              <a:avLst/>
              <a:gdLst>
                <a:gd name="connsiteX0" fmla="*/ 836441 w 834264"/>
                <a:gd name="connsiteY0" fmla="*/ 0 h 580357"/>
                <a:gd name="connsiteX1" fmla="*/ 0 w 834264"/>
                <a:gd name="connsiteY1" fmla="*/ 586016 h 580357"/>
              </a:gdLst>
              <a:ahLst/>
              <a:cxnLst>
                <a:cxn ang="0">
                  <a:pos x="connsiteX0" y="connsiteY0"/>
                </a:cxn>
                <a:cxn ang="0">
                  <a:pos x="connsiteX1" y="connsiteY1"/>
                </a:cxn>
              </a:cxnLst>
              <a:rect l="l" t="t" r="r" b="b"/>
              <a:pathLst>
                <a:path w="834264" h="580357">
                  <a:moveTo>
                    <a:pt x="836441" y="0"/>
                  </a:moveTo>
                  <a:lnTo>
                    <a:pt x="0" y="58601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5" name="Freeform: Shape 314">
              <a:extLst>
                <a:ext uri="{FF2B5EF4-FFF2-40B4-BE49-F238E27FC236}">
                  <a16:creationId xmlns:a16="http://schemas.microsoft.com/office/drawing/2014/main" id="{EDD8F51F-4569-4264-A90A-F12C1342CA0C}"/>
                </a:ext>
              </a:extLst>
            </p:cNvPr>
            <p:cNvSpPr/>
            <p:nvPr/>
          </p:nvSpPr>
          <p:spPr>
            <a:xfrm>
              <a:off x="2127797" y="4183067"/>
              <a:ext cx="1255025" cy="304688"/>
            </a:xfrm>
            <a:custGeom>
              <a:avLst/>
              <a:gdLst>
                <a:gd name="connsiteX0" fmla="*/ 0 w 1255024"/>
                <a:gd name="connsiteY0" fmla="*/ 0 h 304687"/>
                <a:gd name="connsiteX1" fmla="*/ 1260103 w 1255024"/>
                <a:gd name="connsiteY1" fmla="*/ 307082 h 304687"/>
              </a:gdLst>
              <a:ahLst/>
              <a:cxnLst>
                <a:cxn ang="0">
                  <a:pos x="connsiteX0" y="connsiteY0"/>
                </a:cxn>
                <a:cxn ang="0">
                  <a:pos x="connsiteX1" y="connsiteY1"/>
                </a:cxn>
              </a:cxnLst>
              <a:rect l="l" t="t" r="r" b="b"/>
              <a:pathLst>
                <a:path w="1255024" h="304687">
                  <a:moveTo>
                    <a:pt x="0" y="0"/>
                  </a:moveTo>
                  <a:lnTo>
                    <a:pt x="1260103" y="307082"/>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6" name="Freeform: Shape 315">
              <a:extLst>
                <a:ext uri="{FF2B5EF4-FFF2-40B4-BE49-F238E27FC236}">
                  <a16:creationId xmlns:a16="http://schemas.microsoft.com/office/drawing/2014/main" id="{94586309-3D1A-4980-B3FC-71EEA579F1CA}"/>
                </a:ext>
              </a:extLst>
            </p:cNvPr>
            <p:cNvSpPr/>
            <p:nvPr/>
          </p:nvSpPr>
          <p:spPr>
            <a:xfrm>
              <a:off x="3387899" y="2152685"/>
              <a:ext cx="217634" cy="2335941"/>
            </a:xfrm>
            <a:custGeom>
              <a:avLst/>
              <a:gdLst>
                <a:gd name="connsiteX0" fmla="*/ 223293 w 217634"/>
                <a:gd name="connsiteY0" fmla="*/ 0 h 2335940"/>
                <a:gd name="connsiteX1" fmla="*/ 0 w 217634"/>
                <a:gd name="connsiteY1" fmla="*/ 2337464 h 2335940"/>
              </a:gdLst>
              <a:ahLst/>
              <a:cxnLst>
                <a:cxn ang="0">
                  <a:pos x="connsiteX0" y="connsiteY0"/>
                </a:cxn>
                <a:cxn ang="0">
                  <a:pos x="connsiteX1" y="connsiteY1"/>
                </a:cxn>
              </a:cxnLst>
              <a:rect l="l" t="t" r="r" b="b"/>
              <a:pathLst>
                <a:path w="217634" h="2335940">
                  <a:moveTo>
                    <a:pt x="223293" y="0"/>
                  </a:moveTo>
                  <a:lnTo>
                    <a:pt x="0" y="2337464"/>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7" name="Freeform: Shape 316">
              <a:extLst>
                <a:ext uri="{FF2B5EF4-FFF2-40B4-BE49-F238E27FC236}">
                  <a16:creationId xmlns:a16="http://schemas.microsoft.com/office/drawing/2014/main" id="{F25DDFCF-5F88-49C3-890B-E61E129EED3B}"/>
                </a:ext>
              </a:extLst>
            </p:cNvPr>
            <p:cNvSpPr/>
            <p:nvPr/>
          </p:nvSpPr>
          <p:spPr>
            <a:xfrm>
              <a:off x="2350799" y="3151336"/>
              <a:ext cx="2241633" cy="311942"/>
            </a:xfrm>
            <a:custGeom>
              <a:avLst/>
              <a:gdLst>
                <a:gd name="connsiteX0" fmla="*/ 2246929 w 2241633"/>
                <a:gd name="connsiteY0" fmla="*/ 0 h 311942"/>
                <a:gd name="connsiteX1" fmla="*/ 0 w 2241633"/>
                <a:gd name="connsiteY1" fmla="*/ 317311 h 311942"/>
              </a:gdLst>
              <a:ahLst/>
              <a:cxnLst>
                <a:cxn ang="0">
                  <a:pos x="connsiteX0" y="connsiteY0"/>
                </a:cxn>
                <a:cxn ang="0">
                  <a:pos x="connsiteX1" y="connsiteY1"/>
                </a:cxn>
              </a:cxnLst>
              <a:rect l="l" t="t" r="r" b="b"/>
              <a:pathLst>
                <a:path w="2241633" h="311942">
                  <a:moveTo>
                    <a:pt x="2246929" y="0"/>
                  </a:moveTo>
                  <a:lnTo>
                    <a:pt x="0" y="31731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grpSp>
      <p:cxnSp>
        <p:nvCxnSpPr>
          <p:cNvPr id="320" name="Straight Connector 319">
            <a:extLst>
              <a:ext uri="{FF2B5EF4-FFF2-40B4-BE49-F238E27FC236}">
                <a16:creationId xmlns:a16="http://schemas.microsoft.com/office/drawing/2014/main" id="{B212FEFD-D07A-4DF6-BDC8-B0C92EE6D2B3}"/>
              </a:ext>
            </a:extLst>
          </p:cNvPr>
          <p:cNvCxnSpPr>
            <a:cxnSpLocks/>
          </p:cNvCxnSpPr>
          <p:nvPr/>
        </p:nvCxnSpPr>
        <p:spPr>
          <a:xfrm>
            <a:off x="9879808" y="6888161"/>
            <a:ext cx="2164055"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3" name="TextBox 322">
            <a:extLst>
              <a:ext uri="{FF2B5EF4-FFF2-40B4-BE49-F238E27FC236}">
                <a16:creationId xmlns:a16="http://schemas.microsoft.com/office/drawing/2014/main" id="{62B6840A-84F7-45E1-ADDC-1AC42B2A9B3B}"/>
              </a:ext>
            </a:extLst>
          </p:cNvPr>
          <p:cNvSpPr txBox="1"/>
          <p:nvPr/>
        </p:nvSpPr>
        <p:spPr>
          <a:xfrm>
            <a:off x="10032263" y="3981401"/>
            <a:ext cx="1973499" cy="553998"/>
          </a:xfrm>
          <a:prstGeom prst="rect">
            <a:avLst/>
          </a:prstGeom>
          <a:noFill/>
        </p:spPr>
        <p:txBody>
          <a:bodyPr wrap="square" lIns="0" tIns="68580" rIns="0" bIns="68580" rtlCol="0">
            <a:spAutoFit/>
          </a:bodyPr>
          <a:lstStyle>
            <a:defPPr>
              <a:defRPr lang="en-US"/>
            </a:defPPr>
            <a:lvl1pPr algn="ctr">
              <a:defRPr sz="2000">
                <a:solidFill>
                  <a:schemeClr val="bg1"/>
                </a:solidFill>
                <a:latin typeface="+mj-lt"/>
              </a:defRPr>
            </a:lvl1pPr>
          </a:lstStyle>
          <a:p>
            <a:pPr algn="r" defTabSz="1371600">
              <a:defRPr/>
            </a:pPr>
            <a:r>
              <a:rPr lang="en-US" sz="2700">
                <a:solidFill>
                  <a:prstClr val="white"/>
                </a:solidFill>
                <a:latin typeface="Segoe UI Semibold"/>
              </a:rPr>
              <a:t>Language</a:t>
            </a:r>
          </a:p>
        </p:txBody>
      </p:sp>
      <p:sp>
        <p:nvSpPr>
          <p:cNvPr id="324" name="TextBox 323">
            <a:extLst>
              <a:ext uri="{FF2B5EF4-FFF2-40B4-BE49-F238E27FC236}">
                <a16:creationId xmlns:a16="http://schemas.microsoft.com/office/drawing/2014/main" id="{42F32C29-2FE2-4D09-B30E-42EA8E9D7AD6}"/>
              </a:ext>
            </a:extLst>
          </p:cNvPr>
          <p:cNvSpPr txBox="1"/>
          <p:nvPr/>
        </p:nvSpPr>
        <p:spPr>
          <a:xfrm>
            <a:off x="10206962" y="6334163"/>
            <a:ext cx="1798800" cy="553998"/>
          </a:xfrm>
          <a:prstGeom prst="rect">
            <a:avLst/>
          </a:prstGeom>
          <a:noFill/>
        </p:spPr>
        <p:txBody>
          <a:bodyPr wrap="square" lIns="137160" tIns="68580" rIns="0" bIns="68580" rtlCol="0">
            <a:spAutoFit/>
          </a:bodyPr>
          <a:lstStyle/>
          <a:p>
            <a:pPr algn="r" defTabSz="1371600">
              <a:defRPr/>
            </a:pPr>
            <a:r>
              <a:rPr lang="en-US" sz="2700">
                <a:solidFill>
                  <a:prstClr val="white"/>
                </a:solidFill>
                <a:latin typeface="Segoe UI Semibold"/>
              </a:rPr>
              <a:t>Vision</a:t>
            </a:r>
          </a:p>
        </p:txBody>
      </p:sp>
      <p:sp>
        <p:nvSpPr>
          <p:cNvPr id="325" name="TextBox 324">
            <a:extLst>
              <a:ext uri="{FF2B5EF4-FFF2-40B4-BE49-F238E27FC236}">
                <a16:creationId xmlns:a16="http://schemas.microsoft.com/office/drawing/2014/main" id="{56DECEB4-F0E8-4ED9-8663-792E9A4CE69F}"/>
              </a:ext>
            </a:extLst>
          </p:cNvPr>
          <p:cNvSpPr txBox="1"/>
          <p:nvPr/>
        </p:nvSpPr>
        <p:spPr>
          <a:xfrm>
            <a:off x="539445" y="7314248"/>
            <a:ext cx="2177727" cy="553998"/>
          </a:xfrm>
          <a:prstGeom prst="rect">
            <a:avLst/>
          </a:prstGeom>
          <a:noFill/>
        </p:spPr>
        <p:txBody>
          <a:bodyPr wrap="square" lIns="0" tIns="68580" rIns="0" bIns="68580" rtlCol="0">
            <a:spAutoFit/>
          </a:bodyPr>
          <a:lstStyle/>
          <a:p>
            <a:pPr defTabSz="1371600">
              <a:defRPr/>
            </a:pPr>
            <a:r>
              <a:rPr lang="en-US" sz="2700">
                <a:solidFill>
                  <a:prstClr val="white"/>
                </a:solidFill>
                <a:latin typeface="Segoe UI Semibold"/>
              </a:rPr>
              <a:t>Speech</a:t>
            </a:r>
          </a:p>
        </p:txBody>
      </p:sp>
      <p:cxnSp>
        <p:nvCxnSpPr>
          <p:cNvPr id="326" name="Straight Connector 325">
            <a:extLst>
              <a:ext uri="{FF2B5EF4-FFF2-40B4-BE49-F238E27FC236}">
                <a16:creationId xmlns:a16="http://schemas.microsoft.com/office/drawing/2014/main" id="{ED494A31-CAA6-4EBA-9AC8-75ABA758BB64}"/>
              </a:ext>
            </a:extLst>
          </p:cNvPr>
          <p:cNvCxnSpPr>
            <a:cxnSpLocks/>
          </p:cNvCxnSpPr>
          <p:nvPr/>
        </p:nvCxnSpPr>
        <p:spPr>
          <a:xfrm>
            <a:off x="9144001" y="4535399"/>
            <a:ext cx="2899862"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8" name="TextBox 327">
            <a:extLst>
              <a:ext uri="{FF2B5EF4-FFF2-40B4-BE49-F238E27FC236}">
                <a16:creationId xmlns:a16="http://schemas.microsoft.com/office/drawing/2014/main" id="{5DCA9753-190B-4C3E-83A6-13E344E4B4B7}"/>
              </a:ext>
            </a:extLst>
          </p:cNvPr>
          <p:cNvSpPr txBox="1"/>
          <p:nvPr/>
        </p:nvSpPr>
        <p:spPr>
          <a:xfrm>
            <a:off x="507826" y="3542970"/>
            <a:ext cx="1961939" cy="553998"/>
          </a:xfrm>
          <a:prstGeom prst="rect">
            <a:avLst/>
          </a:prstGeom>
          <a:noFill/>
        </p:spPr>
        <p:txBody>
          <a:bodyPr wrap="square" lIns="0" tIns="68580" rIns="137160" bIns="68580" rtlCol="0">
            <a:spAutoFit/>
          </a:bodyPr>
          <a:lstStyle/>
          <a:p>
            <a:pPr defTabSz="1371600">
              <a:defRPr/>
            </a:pPr>
            <a:r>
              <a:rPr lang="en-US" sz="2700">
                <a:solidFill>
                  <a:prstClr val="white"/>
                </a:solidFill>
                <a:latin typeface="Segoe UI Semibold"/>
              </a:rPr>
              <a:t>Decision</a:t>
            </a:r>
          </a:p>
        </p:txBody>
      </p:sp>
      <p:cxnSp>
        <p:nvCxnSpPr>
          <p:cNvPr id="329" name="Straight Connector 328">
            <a:extLst>
              <a:ext uri="{FF2B5EF4-FFF2-40B4-BE49-F238E27FC236}">
                <a16:creationId xmlns:a16="http://schemas.microsoft.com/office/drawing/2014/main" id="{90D3F7EA-FAEE-43E1-B062-EFF2A320B577}"/>
              </a:ext>
            </a:extLst>
          </p:cNvPr>
          <p:cNvCxnSpPr>
            <a:cxnSpLocks/>
          </p:cNvCxnSpPr>
          <p:nvPr/>
        </p:nvCxnSpPr>
        <p:spPr>
          <a:xfrm>
            <a:off x="507825" y="4126554"/>
            <a:ext cx="2331795"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C7042B3E-FEC0-4F8B-89E9-64B38921F3D9}"/>
              </a:ext>
            </a:extLst>
          </p:cNvPr>
          <p:cNvSpPr txBox="1"/>
          <p:nvPr/>
        </p:nvSpPr>
        <p:spPr>
          <a:xfrm>
            <a:off x="11834965" y="8692281"/>
            <a:ext cx="2899505" cy="548640"/>
          </a:xfrm>
          <a:prstGeom prst="rect">
            <a:avLst/>
          </a:prstGeom>
          <a:noFill/>
        </p:spPr>
        <p:txBody>
          <a:bodyPr wrap="square" lIns="0" tIns="68580" rIns="0" bIns="0" rtlCol="0">
            <a:noAutofit/>
          </a:bodyPr>
          <a:lstStyle/>
          <a:p>
            <a:pPr defTabSz="1371600">
              <a:defRPr/>
            </a:pPr>
            <a:r>
              <a:rPr lang="en-US" sz="2700">
                <a:solidFill>
                  <a:prstClr val="white"/>
                </a:solidFill>
                <a:latin typeface="Segoe UI Semibold"/>
              </a:rPr>
              <a:t>Web search</a:t>
            </a:r>
          </a:p>
        </p:txBody>
      </p:sp>
      <p:cxnSp>
        <p:nvCxnSpPr>
          <p:cNvPr id="168" name="Straight Connector 167">
            <a:extLst>
              <a:ext uri="{FF2B5EF4-FFF2-40B4-BE49-F238E27FC236}">
                <a16:creationId xmlns:a16="http://schemas.microsoft.com/office/drawing/2014/main" id="{2EEB96BB-40C6-4EB0-8AE6-AF83E31B69FF}"/>
              </a:ext>
            </a:extLst>
          </p:cNvPr>
          <p:cNvCxnSpPr>
            <a:cxnSpLocks/>
          </p:cNvCxnSpPr>
          <p:nvPr/>
        </p:nvCxnSpPr>
        <p:spPr>
          <a:xfrm>
            <a:off x="11834965" y="9240921"/>
            <a:ext cx="2327579"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093ED68-E7B5-4635-8521-216575FE8FB4}"/>
              </a:ext>
            </a:extLst>
          </p:cNvPr>
          <p:cNvCxnSpPr>
            <a:cxnSpLocks/>
          </p:cNvCxnSpPr>
          <p:nvPr/>
        </p:nvCxnSpPr>
        <p:spPr>
          <a:xfrm>
            <a:off x="539446" y="7868246"/>
            <a:ext cx="430581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1" name="Graphic 41">
            <a:extLst>
              <a:ext uri="{FF2B5EF4-FFF2-40B4-BE49-F238E27FC236}">
                <a16:creationId xmlns:a16="http://schemas.microsoft.com/office/drawing/2014/main" id="{BD282DC9-1045-4C1C-A7FC-2254154E9265}"/>
              </a:ext>
            </a:extLst>
          </p:cNvPr>
          <p:cNvGrpSpPr/>
          <p:nvPr/>
        </p:nvGrpSpPr>
        <p:grpSpPr>
          <a:xfrm rot="20854567">
            <a:off x="5234349" y="3219650"/>
            <a:ext cx="3615795" cy="2726666"/>
            <a:chOff x="4006818" y="2166850"/>
            <a:chExt cx="2654276" cy="2001586"/>
          </a:xfrm>
        </p:grpSpPr>
        <p:sp>
          <p:nvSpPr>
            <p:cNvPr id="82" name="Freeform: Shape 81">
              <a:extLst>
                <a:ext uri="{FF2B5EF4-FFF2-40B4-BE49-F238E27FC236}">
                  <a16:creationId xmlns:a16="http://schemas.microsoft.com/office/drawing/2014/main" id="{5936C4FE-6553-4F40-9D18-DCC1B6A4A5B7}"/>
                </a:ext>
              </a:extLst>
            </p:cNvPr>
            <p:cNvSpPr/>
            <p:nvPr/>
          </p:nvSpPr>
          <p:spPr>
            <a:xfrm>
              <a:off x="4040975" y="3624889"/>
              <a:ext cx="950028" cy="159547"/>
            </a:xfrm>
            <a:custGeom>
              <a:avLst/>
              <a:gdLst>
                <a:gd name="connsiteX0" fmla="*/ 953219 w 950027"/>
                <a:gd name="connsiteY0" fmla="*/ 0 h 159546"/>
                <a:gd name="connsiteX1" fmla="*/ 0 w 950027"/>
                <a:gd name="connsiteY1" fmla="*/ 165203 h 159546"/>
              </a:gdLst>
              <a:ahLst/>
              <a:cxnLst>
                <a:cxn ang="0">
                  <a:pos x="connsiteX0" y="connsiteY0"/>
                </a:cxn>
                <a:cxn ang="0">
                  <a:pos x="connsiteX1" y="connsiteY1"/>
                </a:cxn>
              </a:cxnLst>
              <a:rect l="l" t="t" r="r" b="b"/>
              <a:pathLst>
                <a:path w="950027" h="159546">
                  <a:moveTo>
                    <a:pt x="953219" y="0"/>
                  </a:moveTo>
                  <a:lnTo>
                    <a:pt x="0" y="165203"/>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3" name="Freeform: Shape 82">
              <a:extLst>
                <a:ext uri="{FF2B5EF4-FFF2-40B4-BE49-F238E27FC236}">
                  <a16:creationId xmlns:a16="http://schemas.microsoft.com/office/drawing/2014/main" id="{474FE114-2FC7-4E14-839C-67AB401AF27A}"/>
                </a:ext>
              </a:extLst>
            </p:cNvPr>
            <p:cNvSpPr/>
            <p:nvPr/>
          </p:nvSpPr>
          <p:spPr>
            <a:xfrm>
              <a:off x="5225609" y="2627505"/>
              <a:ext cx="188555" cy="500397"/>
            </a:xfrm>
            <a:custGeom>
              <a:avLst/>
              <a:gdLst>
                <a:gd name="connsiteX0" fmla="*/ 0 w 188555"/>
                <a:gd name="connsiteY0" fmla="*/ 0 h 500396"/>
                <a:gd name="connsiteX1" fmla="*/ 192471 w 188555"/>
                <a:gd name="connsiteY1" fmla="*/ 504385 h 500396"/>
              </a:gdLst>
              <a:ahLst/>
              <a:cxnLst>
                <a:cxn ang="0">
                  <a:pos x="connsiteX0" y="connsiteY0"/>
                </a:cxn>
                <a:cxn ang="0">
                  <a:pos x="connsiteX1" y="connsiteY1"/>
                </a:cxn>
              </a:cxnLst>
              <a:rect l="l" t="t" r="r" b="b"/>
              <a:pathLst>
                <a:path w="188555" h="500396">
                  <a:moveTo>
                    <a:pt x="0" y="0"/>
                  </a:moveTo>
                  <a:lnTo>
                    <a:pt x="192471" y="504385"/>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4" name="Freeform: Shape 83">
              <a:extLst>
                <a:ext uri="{FF2B5EF4-FFF2-40B4-BE49-F238E27FC236}">
                  <a16:creationId xmlns:a16="http://schemas.microsoft.com/office/drawing/2014/main" id="{52F747B6-0C45-4B76-981A-49FE0B406FA4}"/>
                </a:ext>
              </a:extLst>
            </p:cNvPr>
            <p:cNvSpPr/>
            <p:nvPr/>
          </p:nvSpPr>
          <p:spPr>
            <a:xfrm>
              <a:off x="4040975" y="3169891"/>
              <a:ext cx="696204" cy="616430"/>
            </a:xfrm>
            <a:custGeom>
              <a:avLst/>
              <a:gdLst>
                <a:gd name="connsiteX0" fmla="*/ 699032 w 696203"/>
                <a:gd name="connsiteY0" fmla="*/ 0 h 616430"/>
                <a:gd name="connsiteX1" fmla="*/ 0 w 696203"/>
                <a:gd name="connsiteY1" fmla="*/ 620202 h 616430"/>
              </a:gdLst>
              <a:ahLst/>
              <a:cxnLst>
                <a:cxn ang="0">
                  <a:pos x="connsiteX0" y="connsiteY0"/>
                </a:cxn>
                <a:cxn ang="0">
                  <a:pos x="connsiteX1" y="connsiteY1"/>
                </a:cxn>
              </a:cxnLst>
              <a:rect l="l" t="t" r="r" b="b"/>
              <a:pathLst>
                <a:path w="696203" h="616430">
                  <a:moveTo>
                    <a:pt x="699032" y="0"/>
                  </a:moveTo>
                  <a:lnTo>
                    <a:pt x="0" y="620202"/>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5" name="Freeform: Shape 84">
              <a:extLst>
                <a:ext uri="{FF2B5EF4-FFF2-40B4-BE49-F238E27FC236}">
                  <a16:creationId xmlns:a16="http://schemas.microsoft.com/office/drawing/2014/main" id="{E2CEF4F7-8877-4949-9E22-59FCDE3B0D4D}"/>
                </a:ext>
              </a:extLst>
            </p:cNvPr>
            <p:cNvSpPr/>
            <p:nvPr/>
          </p:nvSpPr>
          <p:spPr>
            <a:xfrm>
              <a:off x="4708896" y="2201008"/>
              <a:ext cx="29008" cy="964532"/>
            </a:xfrm>
            <a:custGeom>
              <a:avLst/>
              <a:gdLst>
                <a:gd name="connsiteX0" fmla="*/ 0 w 29008"/>
                <a:gd name="connsiteY0" fmla="*/ 0 h 964532"/>
                <a:gd name="connsiteX1" fmla="*/ 31112 w 29008"/>
                <a:gd name="connsiteY1" fmla="*/ 968884 h 964532"/>
              </a:gdLst>
              <a:ahLst/>
              <a:cxnLst>
                <a:cxn ang="0">
                  <a:pos x="connsiteX0" y="connsiteY0"/>
                </a:cxn>
                <a:cxn ang="0">
                  <a:pos x="connsiteX1" y="connsiteY1"/>
                </a:cxn>
              </a:cxnLst>
              <a:rect l="l" t="t" r="r" b="b"/>
              <a:pathLst>
                <a:path w="29008" h="964532">
                  <a:moveTo>
                    <a:pt x="0" y="0"/>
                  </a:moveTo>
                  <a:lnTo>
                    <a:pt x="31112" y="968884"/>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6" name="Freeform: Shape 85">
              <a:extLst>
                <a:ext uri="{FF2B5EF4-FFF2-40B4-BE49-F238E27FC236}">
                  <a16:creationId xmlns:a16="http://schemas.microsoft.com/office/drawing/2014/main" id="{A51EEE4F-D33F-45ED-9223-44DBAAAD8DEA}"/>
                </a:ext>
              </a:extLst>
            </p:cNvPr>
            <p:cNvSpPr/>
            <p:nvPr/>
          </p:nvSpPr>
          <p:spPr>
            <a:xfrm>
              <a:off x="4708896" y="2201008"/>
              <a:ext cx="797733" cy="224816"/>
            </a:xfrm>
            <a:custGeom>
              <a:avLst/>
              <a:gdLst>
                <a:gd name="connsiteX0" fmla="*/ 802012 w 797733"/>
                <a:gd name="connsiteY0" fmla="*/ 229167 h 224815"/>
                <a:gd name="connsiteX1" fmla="*/ 0 w 797733"/>
                <a:gd name="connsiteY1" fmla="*/ 0 h 224815"/>
              </a:gdLst>
              <a:ahLst/>
              <a:cxnLst>
                <a:cxn ang="0">
                  <a:pos x="connsiteX0" y="connsiteY0"/>
                </a:cxn>
                <a:cxn ang="0">
                  <a:pos x="connsiteX1" y="connsiteY1"/>
                </a:cxn>
              </a:cxnLst>
              <a:rect l="l" t="t" r="r" b="b"/>
              <a:pathLst>
                <a:path w="797733" h="224815">
                  <a:moveTo>
                    <a:pt x="802012" y="229167"/>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7" name="Freeform: Shape 86">
              <a:extLst>
                <a:ext uri="{FF2B5EF4-FFF2-40B4-BE49-F238E27FC236}">
                  <a16:creationId xmlns:a16="http://schemas.microsoft.com/office/drawing/2014/main" id="{7A8B4625-3DB7-495E-9DB1-3C7B3A719AA7}"/>
                </a:ext>
              </a:extLst>
            </p:cNvPr>
            <p:cNvSpPr/>
            <p:nvPr/>
          </p:nvSpPr>
          <p:spPr>
            <a:xfrm>
              <a:off x="5510908" y="2430175"/>
              <a:ext cx="406119" cy="275581"/>
            </a:xfrm>
            <a:custGeom>
              <a:avLst/>
              <a:gdLst>
                <a:gd name="connsiteX0" fmla="*/ 408222 w 406118"/>
                <a:gd name="connsiteY0" fmla="*/ 277321 h 275580"/>
                <a:gd name="connsiteX1" fmla="*/ 0 w 406118"/>
                <a:gd name="connsiteY1" fmla="*/ 0 h 275580"/>
              </a:gdLst>
              <a:ahLst/>
              <a:cxnLst>
                <a:cxn ang="0">
                  <a:pos x="connsiteX0" y="connsiteY0"/>
                </a:cxn>
                <a:cxn ang="0">
                  <a:pos x="connsiteX1" y="connsiteY1"/>
                </a:cxn>
              </a:cxnLst>
              <a:rect l="l" t="t" r="r" b="b"/>
              <a:pathLst>
                <a:path w="406118" h="275580">
                  <a:moveTo>
                    <a:pt x="408222" y="277321"/>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8" name="Freeform: Shape 87">
              <a:extLst>
                <a:ext uri="{FF2B5EF4-FFF2-40B4-BE49-F238E27FC236}">
                  <a16:creationId xmlns:a16="http://schemas.microsoft.com/office/drawing/2014/main" id="{72D3D9C1-1E0C-45AF-BDD9-A9FF412D5D51}"/>
                </a:ext>
              </a:extLst>
            </p:cNvPr>
            <p:cNvSpPr/>
            <p:nvPr/>
          </p:nvSpPr>
          <p:spPr>
            <a:xfrm>
              <a:off x="5418081" y="2430175"/>
              <a:ext cx="87025" cy="696204"/>
            </a:xfrm>
            <a:custGeom>
              <a:avLst/>
              <a:gdLst>
                <a:gd name="connsiteX0" fmla="*/ 0 w 87025"/>
                <a:gd name="connsiteY0" fmla="*/ 701716 h 696203"/>
                <a:gd name="connsiteX1" fmla="*/ 92827 w 87025"/>
                <a:gd name="connsiteY1" fmla="*/ 0 h 696203"/>
              </a:gdLst>
              <a:ahLst/>
              <a:cxnLst>
                <a:cxn ang="0">
                  <a:pos x="connsiteX0" y="connsiteY0"/>
                </a:cxn>
                <a:cxn ang="0">
                  <a:pos x="connsiteX1" y="connsiteY1"/>
                </a:cxn>
              </a:cxnLst>
              <a:rect l="l" t="t" r="r" b="b"/>
              <a:pathLst>
                <a:path w="87025" h="696203">
                  <a:moveTo>
                    <a:pt x="0" y="701716"/>
                  </a:moveTo>
                  <a:lnTo>
                    <a:pt x="92827"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89" name="Freeform: Shape 88">
              <a:extLst>
                <a:ext uri="{FF2B5EF4-FFF2-40B4-BE49-F238E27FC236}">
                  <a16:creationId xmlns:a16="http://schemas.microsoft.com/office/drawing/2014/main" id="{9775867F-A4FB-4E35-97D0-C77CE1F55DE4}"/>
                </a:ext>
              </a:extLst>
            </p:cNvPr>
            <p:cNvSpPr/>
            <p:nvPr/>
          </p:nvSpPr>
          <p:spPr>
            <a:xfrm>
              <a:off x="4708896" y="2201008"/>
              <a:ext cx="514901" cy="420623"/>
            </a:xfrm>
            <a:custGeom>
              <a:avLst/>
              <a:gdLst>
                <a:gd name="connsiteX0" fmla="*/ 0 w 514900"/>
                <a:gd name="connsiteY0" fmla="*/ 0 h 420623"/>
                <a:gd name="connsiteX1" fmla="*/ 516714 w 514900"/>
                <a:gd name="connsiteY1" fmla="*/ 426497 h 420623"/>
              </a:gdLst>
              <a:ahLst/>
              <a:cxnLst>
                <a:cxn ang="0">
                  <a:pos x="connsiteX0" y="connsiteY0"/>
                </a:cxn>
                <a:cxn ang="0">
                  <a:pos x="connsiteX1" y="connsiteY1"/>
                </a:cxn>
              </a:cxnLst>
              <a:rect l="l" t="t" r="r" b="b"/>
              <a:pathLst>
                <a:path w="514900" h="420623">
                  <a:moveTo>
                    <a:pt x="0" y="0"/>
                  </a:moveTo>
                  <a:lnTo>
                    <a:pt x="516714" y="426497"/>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0" name="Freeform: Shape 89">
              <a:extLst>
                <a:ext uri="{FF2B5EF4-FFF2-40B4-BE49-F238E27FC236}">
                  <a16:creationId xmlns:a16="http://schemas.microsoft.com/office/drawing/2014/main" id="{3E4F7715-29A6-4281-A98D-527315778DAD}"/>
                </a:ext>
              </a:extLst>
            </p:cNvPr>
            <p:cNvSpPr/>
            <p:nvPr/>
          </p:nvSpPr>
          <p:spPr>
            <a:xfrm>
              <a:off x="5418081" y="2707496"/>
              <a:ext cx="500396" cy="420623"/>
            </a:xfrm>
            <a:custGeom>
              <a:avLst/>
              <a:gdLst>
                <a:gd name="connsiteX0" fmla="*/ 501049 w 500396"/>
                <a:gd name="connsiteY0" fmla="*/ 0 h 420623"/>
                <a:gd name="connsiteX1" fmla="*/ 0 w 500396"/>
                <a:gd name="connsiteY1" fmla="*/ 424394 h 420623"/>
              </a:gdLst>
              <a:ahLst/>
              <a:cxnLst>
                <a:cxn ang="0">
                  <a:pos x="connsiteX0" y="connsiteY0"/>
                </a:cxn>
                <a:cxn ang="0">
                  <a:pos x="connsiteX1" y="connsiteY1"/>
                </a:cxn>
              </a:cxnLst>
              <a:rect l="l" t="t" r="r" b="b"/>
              <a:pathLst>
                <a:path w="500396" h="420623">
                  <a:moveTo>
                    <a:pt x="501049" y="0"/>
                  </a:moveTo>
                  <a:lnTo>
                    <a:pt x="0" y="424394"/>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1" name="Freeform: Shape 90">
              <a:extLst>
                <a:ext uri="{FF2B5EF4-FFF2-40B4-BE49-F238E27FC236}">
                  <a16:creationId xmlns:a16="http://schemas.microsoft.com/office/drawing/2014/main" id="{77604875-609C-446A-A484-919B0EAD9AE9}"/>
                </a:ext>
              </a:extLst>
            </p:cNvPr>
            <p:cNvSpPr/>
            <p:nvPr/>
          </p:nvSpPr>
          <p:spPr>
            <a:xfrm>
              <a:off x="5919130" y="2707496"/>
              <a:ext cx="108782" cy="710708"/>
            </a:xfrm>
            <a:custGeom>
              <a:avLst/>
              <a:gdLst>
                <a:gd name="connsiteX0" fmla="*/ 113568 w 108781"/>
                <a:gd name="connsiteY0" fmla="*/ 714117 h 710708"/>
                <a:gd name="connsiteX1" fmla="*/ 0 w 108781"/>
                <a:gd name="connsiteY1" fmla="*/ 0 h 710708"/>
              </a:gdLst>
              <a:ahLst/>
              <a:cxnLst>
                <a:cxn ang="0">
                  <a:pos x="connsiteX0" y="connsiteY0"/>
                </a:cxn>
                <a:cxn ang="0">
                  <a:pos x="connsiteX1" y="connsiteY1"/>
                </a:cxn>
              </a:cxnLst>
              <a:rect l="l" t="t" r="r" b="b"/>
              <a:pathLst>
                <a:path w="108781" h="710708">
                  <a:moveTo>
                    <a:pt x="113568" y="714117"/>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2" name="Freeform: Shape 91">
              <a:extLst>
                <a:ext uri="{FF2B5EF4-FFF2-40B4-BE49-F238E27FC236}">
                  <a16:creationId xmlns:a16="http://schemas.microsoft.com/office/drawing/2014/main" id="{77101098-4059-4E5E-8518-7DBE51AFB9C4}"/>
                </a:ext>
              </a:extLst>
            </p:cNvPr>
            <p:cNvSpPr/>
            <p:nvPr/>
          </p:nvSpPr>
          <p:spPr>
            <a:xfrm>
              <a:off x="5919130" y="2707496"/>
              <a:ext cx="456884" cy="493144"/>
            </a:xfrm>
            <a:custGeom>
              <a:avLst/>
              <a:gdLst>
                <a:gd name="connsiteX0" fmla="*/ 458406 w 456883"/>
                <a:gd name="connsiteY0" fmla="*/ 498511 h 493144"/>
                <a:gd name="connsiteX1" fmla="*/ 0 w 456883"/>
                <a:gd name="connsiteY1" fmla="*/ 0 h 493144"/>
              </a:gdLst>
              <a:ahLst/>
              <a:cxnLst>
                <a:cxn ang="0">
                  <a:pos x="connsiteX0" y="connsiteY0"/>
                </a:cxn>
                <a:cxn ang="0">
                  <a:pos x="connsiteX1" y="connsiteY1"/>
                </a:cxn>
              </a:cxnLst>
              <a:rect l="l" t="t" r="r" b="b"/>
              <a:pathLst>
                <a:path w="456883" h="493144">
                  <a:moveTo>
                    <a:pt x="458406" y="498511"/>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3" name="Freeform: Shape 92">
              <a:extLst>
                <a:ext uri="{FF2B5EF4-FFF2-40B4-BE49-F238E27FC236}">
                  <a16:creationId xmlns:a16="http://schemas.microsoft.com/office/drawing/2014/main" id="{1972B3BF-F14D-4AE6-B903-D41F4C5C67DB}"/>
                </a:ext>
              </a:extLst>
            </p:cNvPr>
            <p:cNvSpPr/>
            <p:nvPr/>
          </p:nvSpPr>
          <p:spPr>
            <a:xfrm>
              <a:off x="6377536" y="3206007"/>
              <a:ext cx="246572" cy="369858"/>
            </a:xfrm>
            <a:custGeom>
              <a:avLst/>
              <a:gdLst>
                <a:gd name="connsiteX0" fmla="*/ 252736 w 246572"/>
                <a:gd name="connsiteY0" fmla="*/ 375733 h 369858"/>
                <a:gd name="connsiteX1" fmla="*/ 0 w 246572"/>
                <a:gd name="connsiteY1" fmla="*/ 0 h 369858"/>
              </a:gdLst>
              <a:ahLst/>
              <a:cxnLst>
                <a:cxn ang="0">
                  <a:pos x="connsiteX0" y="connsiteY0"/>
                </a:cxn>
                <a:cxn ang="0">
                  <a:pos x="connsiteX1" y="connsiteY1"/>
                </a:cxn>
              </a:cxnLst>
              <a:rect l="l" t="t" r="r" b="b"/>
              <a:pathLst>
                <a:path w="246572" h="369858">
                  <a:moveTo>
                    <a:pt x="252736" y="375733"/>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4" name="Freeform: Shape 93">
              <a:extLst>
                <a:ext uri="{FF2B5EF4-FFF2-40B4-BE49-F238E27FC236}">
                  <a16:creationId xmlns:a16="http://schemas.microsoft.com/office/drawing/2014/main" id="{DAF382E9-B3FA-4B9B-B03C-2D32B5A4C0C0}"/>
                </a:ext>
              </a:extLst>
            </p:cNvPr>
            <p:cNvSpPr/>
            <p:nvPr/>
          </p:nvSpPr>
          <p:spPr>
            <a:xfrm>
              <a:off x="6630272" y="3581739"/>
              <a:ext cx="7252" cy="442380"/>
            </a:xfrm>
            <a:custGeom>
              <a:avLst/>
              <a:gdLst>
                <a:gd name="connsiteX0" fmla="*/ 1233 w 0"/>
                <a:gd name="connsiteY0" fmla="*/ 448616 h 442379"/>
                <a:gd name="connsiteX1" fmla="*/ 0 w 0"/>
                <a:gd name="connsiteY1" fmla="*/ 0 h 442379"/>
              </a:gdLst>
              <a:ahLst/>
              <a:cxnLst>
                <a:cxn ang="0">
                  <a:pos x="connsiteX0" y="connsiteY0"/>
                </a:cxn>
                <a:cxn ang="0">
                  <a:pos x="connsiteX1" y="connsiteY1"/>
                </a:cxn>
              </a:cxnLst>
              <a:rect l="l" t="t" r="r" b="b"/>
              <a:pathLst>
                <a:path h="442379">
                  <a:moveTo>
                    <a:pt x="1233" y="448616"/>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5" name="Freeform: Shape 94">
              <a:extLst>
                <a:ext uri="{FF2B5EF4-FFF2-40B4-BE49-F238E27FC236}">
                  <a16:creationId xmlns:a16="http://schemas.microsoft.com/office/drawing/2014/main" id="{946C847F-C039-46F5-8958-EDC2B0E1CC4D}"/>
                </a:ext>
              </a:extLst>
            </p:cNvPr>
            <p:cNvSpPr/>
            <p:nvPr/>
          </p:nvSpPr>
          <p:spPr>
            <a:xfrm>
              <a:off x="6339970" y="4030356"/>
              <a:ext cx="290085" cy="43513"/>
            </a:xfrm>
            <a:custGeom>
              <a:avLst/>
              <a:gdLst>
                <a:gd name="connsiteX0" fmla="*/ 0 w 290084"/>
                <a:gd name="connsiteY0" fmla="*/ 46776 h 43512"/>
                <a:gd name="connsiteX1" fmla="*/ 291535 w 290084"/>
                <a:gd name="connsiteY1" fmla="*/ 0 h 43512"/>
              </a:gdLst>
              <a:ahLst/>
              <a:cxnLst>
                <a:cxn ang="0">
                  <a:pos x="connsiteX0" y="connsiteY0"/>
                </a:cxn>
                <a:cxn ang="0">
                  <a:pos x="connsiteX1" y="connsiteY1"/>
                </a:cxn>
              </a:cxnLst>
              <a:rect l="l" t="t" r="r" b="b"/>
              <a:pathLst>
                <a:path w="290084" h="43512">
                  <a:moveTo>
                    <a:pt x="0" y="46776"/>
                  </a:moveTo>
                  <a:lnTo>
                    <a:pt x="291535"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6" name="Freeform: Shape 95">
              <a:extLst>
                <a:ext uri="{FF2B5EF4-FFF2-40B4-BE49-F238E27FC236}">
                  <a16:creationId xmlns:a16="http://schemas.microsoft.com/office/drawing/2014/main" id="{A7714F69-AC7C-4DB6-A900-A6E72E757C61}"/>
                </a:ext>
              </a:extLst>
            </p:cNvPr>
            <p:cNvSpPr/>
            <p:nvPr/>
          </p:nvSpPr>
          <p:spPr>
            <a:xfrm>
              <a:off x="5756537" y="4077132"/>
              <a:ext cx="580170" cy="50765"/>
            </a:xfrm>
            <a:custGeom>
              <a:avLst/>
              <a:gdLst>
                <a:gd name="connsiteX0" fmla="*/ 0 w 580169"/>
                <a:gd name="connsiteY0" fmla="*/ 57219 h 50764"/>
                <a:gd name="connsiteX1" fmla="*/ 583433 w 580169"/>
                <a:gd name="connsiteY1" fmla="*/ 0 h 50764"/>
              </a:gdLst>
              <a:ahLst/>
              <a:cxnLst>
                <a:cxn ang="0">
                  <a:pos x="connsiteX0" y="connsiteY0"/>
                </a:cxn>
                <a:cxn ang="0">
                  <a:pos x="connsiteX1" y="connsiteY1"/>
                </a:cxn>
              </a:cxnLst>
              <a:rect l="l" t="t" r="r" b="b"/>
              <a:pathLst>
                <a:path w="580169" h="50764">
                  <a:moveTo>
                    <a:pt x="0" y="57219"/>
                  </a:moveTo>
                  <a:lnTo>
                    <a:pt x="583433"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7" name="Freeform: Shape 96">
              <a:extLst>
                <a:ext uri="{FF2B5EF4-FFF2-40B4-BE49-F238E27FC236}">
                  <a16:creationId xmlns:a16="http://schemas.microsoft.com/office/drawing/2014/main" id="{EA496011-2AA3-4F74-84D5-5BF91FCB5C15}"/>
                </a:ext>
              </a:extLst>
            </p:cNvPr>
            <p:cNvSpPr/>
            <p:nvPr/>
          </p:nvSpPr>
          <p:spPr>
            <a:xfrm>
              <a:off x="4994194" y="3624889"/>
              <a:ext cx="761473" cy="507649"/>
            </a:xfrm>
            <a:custGeom>
              <a:avLst/>
              <a:gdLst>
                <a:gd name="connsiteX0" fmla="*/ 0 w 761472"/>
                <a:gd name="connsiteY0" fmla="*/ 0 h 507648"/>
                <a:gd name="connsiteX1" fmla="*/ 762343 w 761472"/>
                <a:gd name="connsiteY1" fmla="*/ 509462 h 507648"/>
              </a:gdLst>
              <a:ahLst/>
              <a:cxnLst>
                <a:cxn ang="0">
                  <a:pos x="connsiteX0" y="connsiteY0"/>
                </a:cxn>
                <a:cxn ang="0">
                  <a:pos x="connsiteX1" y="connsiteY1"/>
                </a:cxn>
              </a:cxnLst>
              <a:rect l="l" t="t" r="r" b="b"/>
              <a:pathLst>
                <a:path w="761472" h="507648">
                  <a:moveTo>
                    <a:pt x="0" y="0"/>
                  </a:moveTo>
                  <a:lnTo>
                    <a:pt x="762343" y="509462"/>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8" name="Freeform: Shape 97">
              <a:extLst>
                <a:ext uri="{FF2B5EF4-FFF2-40B4-BE49-F238E27FC236}">
                  <a16:creationId xmlns:a16="http://schemas.microsoft.com/office/drawing/2014/main" id="{CC8D0260-AC20-4316-AC45-EA03D3D7A031}"/>
                </a:ext>
              </a:extLst>
            </p:cNvPr>
            <p:cNvSpPr/>
            <p:nvPr/>
          </p:nvSpPr>
          <p:spPr>
            <a:xfrm>
              <a:off x="5756537" y="3421612"/>
              <a:ext cx="275581" cy="710708"/>
            </a:xfrm>
            <a:custGeom>
              <a:avLst/>
              <a:gdLst>
                <a:gd name="connsiteX0" fmla="*/ 276161 w 275580"/>
                <a:gd name="connsiteY0" fmla="*/ 0 h 710708"/>
                <a:gd name="connsiteX1" fmla="*/ 0 w 275580"/>
                <a:gd name="connsiteY1" fmla="*/ 712739 h 710708"/>
              </a:gdLst>
              <a:ahLst/>
              <a:cxnLst>
                <a:cxn ang="0">
                  <a:pos x="connsiteX0" y="connsiteY0"/>
                </a:cxn>
                <a:cxn ang="0">
                  <a:pos x="connsiteX1" y="connsiteY1"/>
                </a:cxn>
              </a:cxnLst>
              <a:rect l="l" t="t" r="r" b="b"/>
              <a:pathLst>
                <a:path w="275580" h="710708">
                  <a:moveTo>
                    <a:pt x="276161" y="0"/>
                  </a:moveTo>
                  <a:lnTo>
                    <a:pt x="0" y="712739"/>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99" name="Freeform: Shape 98">
              <a:extLst>
                <a:ext uri="{FF2B5EF4-FFF2-40B4-BE49-F238E27FC236}">
                  <a16:creationId xmlns:a16="http://schemas.microsoft.com/office/drawing/2014/main" id="{74BA59A4-D76C-4433-B335-251D280744AD}"/>
                </a:ext>
              </a:extLst>
            </p:cNvPr>
            <p:cNvSpPr/>
            <p:nvPr/>
          </p:nvSpPr>
          <p:spPr>
            <a:xfrm>
              <a:off x="4040975" y="3131890"/>
              <a:ext cx="1370651" cy="652691"/>
            </a:xfrm>
            <a:custGeom>
              <a:avLst/>
              <a:gdLst>
                <a:gd name="connsiteX0" fmla="*/ 0 w 1370650"/>
                <a:gd name="connsiteY0" fmla="*/ 658203 h 652691"/>
                <a:gd name="connsiteX1" fmla="*/ 1377105 w 1370650"/>
                <a:gd name="connsiteY1" fmla="*/ 0 h 652691"/>
              </a:gdLst>
              <a:ahLst/>
              <a:cxnLst>
                <a:cxn ang="0">
                  <a:pos x="connsiteX0" y="connsiteY0"/>
                </a:cxn>
                <a:cxn ang="0">
                  <a:pos x="connsiteX1" y="connsiteY1"/>
                </a:cxn>
              </a:cxnLst>
              <a:rect l="l" t="t" r="r" b="b"/>
              <a:pathLst>
                <a:path w="1370650" h="652691">
                  <a:moveTo>
                    <a:pt x="0" y="658203"/>
                  </a:moveTo>
                  <a:lnTo>
                    <a:pt x="1377105"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0" name="Freeform: Shape 99">
              <a:extLst>
                <a:ext uri="{FF2B5EF4-FFF2-40B4-BE49-F238E27FC236}">
                  <a16:creationId xmlns:a16="http://schemas.microsoft.com/office/drawing/2014/main" id="{18DF9538-B14D-4A67-BE50-8655E48E680D}"/>
                </a:ext>
              </a:extLst>
            </p:cNvPr>
            <p:cNvSpPr/>
            <p:nvPr/>
          </p:nvSpPr>
          <p:spPr>
            <a:xfrm>
              <a:off x="4994194" y="3421612"/>
              <a:ext cx="1037053" cy="203059"/>
            </a:xfrm>
            <a:custGeom>
              <a:avLst/>
              <a:gdLst>
                <a:gd name="connsiteX0" fmla="*/ 1038504 w 1037053"/>
                <a:gd name="connsiteY0" fmla="*/ 0 h 203059"/>
                <a:gd name="connsiteX1" fmla="*/ 0 w 1037053"/>
                <a:gd name="connsiteY1" fmla="*/ 203277 h 203059"/>
              </a:gdLst>
              <a:ahLst/>
              <a:cxnLst>
                <a:cxn ang="0">
                  <a:pos x="connsiteX0" y="connsiteY0"/>
                </a:cxn>
                <a:cxn ang="0">
                  <a:pos x="connsiteX1" y="connsiteY1"/>
                </a:cxn>
              </a:cxnLst>
              <a:rect l="l" t="t" r="r" b="b"/>
              <a:pathLst>
                <a:path w="1037053" h="203059">
                  <a:moveTo>
                    <a:pt x="1038504" y="0"/>
                  </a:moveTo>
                  <a:lnTo>
                    <a:pt x="0" y="203277"/>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1" name="Freeform: Shape 100">
              <a:extLst>
                <a:ext uri="{FF2B5EF4-FFF2-40B4-BE49-F238E27FC236}">
                  <a16:creationId xmlns:a16="http://schemas.microsoft.com/office/drawing/2014/main" id="{1FE67A0D-0E98-4952-AEA7-7A4644B7CB6E}"/>
                </a:ext>
              </a:extLst>
            </p:cNvPr>
            <p:cNvSpPr/>
            <p:nvPr/>
          </p:nvSpPr>
          <p:spPr>
            <a:xfrm>
              <a:off x="4743053" y="3172357"/>
              <a:ext cx="246572" cy="449632"/>
            </a:xfrm>
            <a:custGeom>
              <a:avLst/>
              <a:gdLst>
                <a:gd name="connsiteX0" fmla="*/ 0 w 246572"/>
                <a:gd name="connsiteY0" fmla="*/ 0 h 449631"/>
                <a:gd name="connsiteX1" fmla="*/ 251141 w 246572"/>
                <a:gd name="connsiteY1" fmla="*/ 452533 h 449631"/>
              </a:gdLst>
              <a:ahLst/>
              <a:cxnLst>
                <a:cxn ang="0">
                  <a:pos x="connsiteX0" y="connsiteY0"/>
                </a:cxn>
                <a:cxn ang="0">
                  <a:pos x="connsiteX1" y="connsiteY1"/>
                </a:cxn>
              </a:cxnLst>
              <a:rect l="l" t="t" r="r" b="b"/>
              <a:pathLst>
                <a:path w="246572" h="449631">
                  <a:moveTo>
                    <a:pt x="0" y="0"/>
                  </a:moveTo>
                  <a:lnTo>
                    <a:pt x="251141" y="452533"/>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2" name="Freeform: Shape 101">
              <a:extLst>
                <a:ext uri="{FF2B5EF4-FFF2-40B4-BE49-F238E27FC236}">
                  <a16:creationId xmlns:a16="http://schemas.microsoft.com/office/drawing/2014/main" id="{91A34725-93C1-4DA3-9F22-8D33819824AA}"/>
                </a:ext>
              </a:extLst>
            </p:cNvPr>
            <p:cNvSpPr/>
            <p:nvPr/>
          </p:nvSpPr>
          <p:spPr>
            <a:xfrm>
              <a:off x="4737179" y="2627505"/>
              <a:ext cx="485892" cy="543909"/>
            </a:xfrm>
            <a:custGeom>
              <a:avLst/>
              <a:gdLst>
                <a:gd name="connsiteX0" fmla="*/ 488430 w 485892"/>
                <a:gd name="connsiteY0" fmla="*/ 0 h 543909"/>
                <a:gd name="connsiteX1" fmla="*/ 0 w 485892"/>
                <a:gd name="connsiteY1" fmla="*/ 544852 h 543909"/>
              </a:gdLst>
              <a:ahLst/>
              <a:cxnLst>
                <a:cxn ang="0">
                  <a:pos x="connsiteX0" y="connsiteY0"/>
                </a:cxn>
                <a:cxn ang="0">
                  <a:pos x="connsiteX1" y="connsiteY1"/>
                </a:cxn>
              </a:cxnLst>
              <a:rect l="l" t="t" r="r" b="b"/>
              <a:pathLst>
                <a:path w="485892" h="543909">
                  <a:moveTo>
                    <a:pt x="488430" y="0"/>
                  </a:moveTo>
                  <a:lnTo>
                    <a:pt x="0" y="544852"/>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3" name="Freeform: Shape 102">
              <a:extLst>
                <a:ext uri="{FF2B5EF4-FFF2-40B4-BE49-F238E27FC236}">
                  <a16:creationId xmlns:a16="http://schemas.microsoft.com/office/drawing/2014/main" id="{9326D5E7-808D-4EBB-BE8A-8BA8FE7E3703}"/>
                </a:ext>
              </a:extLst>
            </p:cNvPr>
            <p:cNvSpPr/>
            <p:nvPr/>
          </p:nvSpPr>
          <p:spPr>
            <a:xfrm>
              <a:off x="5225609" y="2430175"/>
              <a:ext cx="282833" cy="195807"/>
            </a:xfrm>
            <a:custGeom>
              <a:avLst/>
              <a:gdLst>
                <a:gd name="connsiteX0" fmla="*/ 285298 w 282832"/>
                <a:gd name="connsiteY0" fmla="*/ 0 h 195807"/>
                <a:gd name="connsiteX1" fmla="*/ 0 w 282832"/>
                <a:gd name="connsiteY1" fmla="*/ 197330 h 195807"/>
              </a:gdLst>
              <a:ahLst/>
              <a:cxnLst>
                <a:cxn ang="0">
                  <a:pos x="connsiteX0" y="connsiteY0"/>
                </a:cxn>
                <a:cxn ang="0">
                  <a:pos x="connsiteX1" y="connsiteY1"/>
                </a:cxn>
              </a:cxnLst>
              <a:rect l="l" t="t" r="r" b="b"/>
              <a:pathLst>
                <a:path w="282832" h="195807">
                  <a:moveTo>
                    <a:pt x="285298" y="0"/>
                  </a:moveTo>
                  <a:lnTo>
                    <a:pt x="0" y="19733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4" name="Freeform: Shape 103">
              <a:extLst>
                <a:ext uri="{FF2B5EF4-FFF2-40B4-BE49-F238E27FC236}">
                  <a16:creationId xmlns:a16="http://schemas.microsoft.com/office/drawing/2014/main" id="{AF004D18-C8EF-48C5-8452-F0238997EE59}"/>
                </a:ext>
              </a:extLst>
            </p:cNvPr>
            <p:cNvSpPr/>
            <p:nvPr/>
          </p:nvSpPr>
          <p:spPr>
            <a:xfrm>
              <a:off x="6032698" y="3206007"/>
              <a:ext cx="340850" cy="210312"/>
            </a:xfrm>
            <a:custGeom>
              <a:avLst/>
              <a:gdLst>
                <a:gd name="connsiteX0" fmla="*/ 344838 w 340849"/>
                <a:gd name="connsiteY0" fmla="*/ 0 h 210311"/>
                <a:gd name="connsiteX1" fmla="*/ 0 w 340849"/>
                <a:gd name="connsiteY1" fmla="*/ 215606 h 210311"/>
              </a:gdLst>
              <a:ahLst/>
              <a:cxnLst>
                <a:cxn ang="0">
                  <a:pos x="connsiteX0" y="connsiteY0"/>
                </a:cxn>
                <a:cxn ang="0">
                  <a:pos x="connsiteX1" y="connsiteY1"/>
                </a:cxn>
              </a:cxnLst>
              <a:rect l="l" t="t" r="r" b="b"/>
              <a:pathLst>
                <a:path w="340849" h="210311">
                  <a:moveTo>
                    <a:pt x="344838" y="0"/>
                  </a:moveTo>
                  <a:lnTo>
                    <a:pt x="0" y="215606"/>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5" name="Freeform: Shape 104">
              <a:extLst>
                <a:ext uri="{FF2B5EF4-FFF2-40B4-BE49-F238E27FC236}">
                  <a16:creationId xmlns:a16="http://schemas.microsoft.com/office/drawing/2014/main" id="{1438BA3D-D9C4-48B6-A335-9B5120AA0043}"/>
                </a:ext>
              </a:extLst>
            </p:cNvPr>
            <p:cNvSpPr/>
            <p:nvPr/>
          </p:nvSpPr>
          <p:spPr>
            <a:xfrm>
              <a:off x="6339970" y="3581739"/>
              <a:ext cx="290085" cy="493144"/>
            </a:xfrm>
            <a:custGeom>
              <a:avLst/>
              <a:gdLst>
                <a:gd name="connsiteX0" fmla="*/ 290302 w 290084"/>
                <a:gd name="connsiteY0" fmla="*/ 0 h 493144"/>
                <a:gd name="connsiteX1" fmla="*/ 0 w 290084"/>
                <a:gd name="connsiteY1" fmla="*/ 495393 h 493144"/>
              </a:gdLst>
              <a:ahLst/>
              <a:cxnLst>
                <a:cxn ang="0">
                  <a:pos x="connsiteX0" y="connsiteY0"/>
                </a:cxn>
                <a:cxn ang="0">
                  <a:pos x="connsiteX1" y="connsiteY1"/>
                </a:cxn>
              </a:cxnLst>
              <a:rect l="l" t="t" r="r" b="b"/>
              <a:pathLst>
                <a:path w="290084" h="493144">
                  <a:moveTo>
                    <a:pt x="290302" y="0"/>
                  </a:moveTo>
                  <a:lnTo>
                    <a:pt x="0" y="495393"/>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6" name="Freeform: Shape 105">
              <a:extLst>
                <a:ext uri="{FF2B5EF4-FFF2-40B4-BE49-F238E27FC236}">
                  <a16:creationId xmlns:a16="http://schemas.microsoft.com/office/drawing/2014/main" id="{5782CB30-A9A8-4921-9CD7-E39627F5228B}"/>
                </a:ext>
              </a:extLst>
            </p:cNvPr>
            <p:cNvSpPr/>
            <p:nvPr/>
          </p:nvSpPr>
          <p:spPr>
            <a:xfrm>
              <a:off x="6032698" y="3421612"/>
              <a:ext cx="304589" cy="652691"/>
            </a:xfrm>
            <a:custGeom>
              <a:avLst/>
              <a:gdLst>
                <a:gd name="connsiteX0" fmla="*/ 0 w 304589"/>
                <a:gd name="connsiteY0" fmla="*/ 0 h 652691"/>
                <a:gd name="connsiteX1" fmla="*/ 307272 w 304589"/>
                <a:gd name="connsiteY1" fmla="*/ 655519 h 652691"/>
              </a:gdLst>
              <a:ahLst/>
              <a:cxnLst>
                <a:cxn ang="0">
                  <a:pos x="connsiteX0" y="connsiteY0"/>
                </a:cxn>
                <a:cxn ang="0">
                  <a:pos x="connsiteX1" y="connsiteY1"/>
                </a:cxn>
              </a:cxnLst>
              <a:rect l="l" t="t" r="r" b="b"/>
              <a:pathLst>
                <a:path w="304589" h="652691">
                  <a:moveTo>
                    <a:pt x="0" y="0"/>
                  </a:moveTo>
                  <a:lnTo>
                    <a:pt x="307272" y="655519"/>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7" name="Freeform: Shape 106">
              <a:extLst>
                <a:ext uri="{FF2B5EF4-FFF2-40B4-BE49-F238E27FC236}">
                  <a16:creationId xmlns:a16="http://schemas.microsoft.com/office/drawing/2014/main" id="{6C6F08B3-0E46-4856-A8F2-4EF9D7067DEB}"/>
                </a:ext>
              </a:extLst>
            </p:cNvPr>
            <p:cNvSpPr/>
            <p:nvPr/>
          </p:nvSpPr>
          <p:spPr>
            <a:xfrm>
              <a:off x="6032698" y="3421612"/>
              <a:ext cx="594674" cy="159547"/>
            </a:xfrm>
            <a:custGeom>
              <a:avLst/>
              <a:gdLst>
                <a:gd name="connsiteX0" fmla="*/ 597575 w 594673"/>
                <a:gd name="connsiteY0" fmla="*/ 160127 h 159546"/>
                <a:gd name="connsiteX1" fmla="*/ 0 w 594673"/>
                <a:gd name="connsiteY1" fmla="*/ 0 h 159546"/>
              </a:gdLst>
              <a:ahLst/>
              <a:cxnLst>
                <a:cxn ang="0">
                  <a:pos x="connsiteX0" y="connsiteY0"/>
                </a:cxn>
                <a:cxn ang="0">
                  <a:pos x="connsiteX1" y="connsiteY1"/>
                </a:cxn>
              </a:cxnLst>
              <a:rect l="l" t="t" r="r" b="b"/>
              <a:pathLst>
                <a:path w="594673" h="159546">
                  <a:moveTo>
                    <a:pt x="597575" y="160127"/>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8" name="Freeform: Shape 107">
              <a:extLst>
                <a:ext uri="{FF2B5EF4-FFF2-40B4-BE49-F238E27FC236}">
                  <a16:creationId xmlns:a16="http://schemas.microsoft.com/office/drawing/2014/main" id="{6A37BEB0-AD99-47A1-B3CC-89091D4A5E5B}"/>
                </a:ext>
              </a:extLst>
            </p:cNvPr>
            <p:cNvSpPr/>
            <p:nvPr/>
          </p:nvSpPr>
          <p:spPr>
            <a:xfrm>
              <a:off x="5418081" y="3131890"/>
              <a:ext cx="609178" cy="282833"/>
            </a:xfrm>
            <a:custGeom>
              <a:avLst/>
              <a:gdLst>
                <a:gd name="connsiteX0" fmla="*/ 0 w 609178"/>
                <a:gd name="connsiteY0" fmla="*/ 0 h 282832"/>
                <a:gd name="connsiteX1" fmla="*/ 614617 w 609178"/>
                <a:gd name="connsiteY1" fmla="*/ 289722 h 282832"/>
              </a:gdLst>
              <a:ahLst/>
              <a:cxnLst>
                <a:cxn ang="0">
                  <a:pos x="connsiteX0" y="connsiteY0"/>
                </a:cxn>
                <a:cxn ang="0">
                  <a:pos x="connsiteX1" y="connsiteY1"/>
                </a:cxn>
              </a:cxnLst>
              <a:rect l="l" t="t" r="r" b="b"/>
              <a:pathLst>
                <a:path w="609178" h="282832">
                  <a:moveTo>
                    <a:pt x="0" y="0"/>
                  </a:moveTo>
                  <a:lnTo>
                    <a:pt x="614617" y="289722"/>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09" name="Freeform: Shape 108">
              <a:extLst>
                <a:ext uri="{FF2B5EF4-FFF2-40B4-BE49-F238E27FC236}">
                  <a16:creationId xmlns:a16="http://schemas.microsoft.com/office/drawing/2014/main" id="{88D00EFF-33E6-43FC-B8EB-396E6126032A}"/>
                </a:ext>
              </a:extLst>
            </p:cNvPr>
            <p:cNvSpPr/>
            <p:nvPr/>
          </p:nvSpPr>
          <p:spPr>
            <a:xfrm>
              <a:off x="4994194" y="3131890"/>
              <a:ext cx="420623" cy="485892"/>
            </a:xfrm>
            <a:custGeom>
              <a:avLst/>
              <a:gdLst>
                <a:gd name="connsiteX0" fmla="*/ 0 w 420622"/>
                <a:gd name="connsiteY0" fmla="*/ 492999 h 485892"/>
                <a:gd name="connsiteX1" fmla="*/ 423886 w 420622"/>
                <a:gd name="connsiteY1" fmla="*/ 0 h 485892"/>
              </a:gdLst>
              <a:ahLst/>
              <a:cxnLst>
                <a:cxn ang="0">
                  <a:pos x="connsiteX0" y="connsiteY0"/>
                </a:cxn>
                <a:cxn ang="0">
                  <a:pos x="connsiteX1" y="connsiteY1"/>
                </a:cxn>
              </a:cxnLst>
              <a:rect l="l" t="t" r="r" b="b"/>
              <a:pathLst>
                <a:path w="420622" h="485892">
                  <a:moveTo>
                    <a:pt x="0" y="492999"/>
                  </a:moveTo>
                  <a:lnTo>
                    <a:pt x="423886"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0" name="Freeform: Shape 109">
              <a:extLst>
                <a:ext uri="{FF2B5EF4-FFF2-40B4-BE49-F238E27FC236}">
                  <a16:creationId xmlns:a16="http://schemas.microsoft.com/office/drawing/2014/main" id="{C73478BC-491D-464B-9BC9-92BF8EAFBE10}"/>
                </a:ext>
              </a:extLst>
            </p:cNvPr>
            <p:cNvSpPr/>
            <p:nvPr/>
          </p:nvSpPr>
          <p:spPr>
            <a:xfrm>
              <a:off x="5418081" y="3131890"/>
              <a:ext cx="333598" cy="1000793"/>
            </a:xfrm>
            <a:custGeom>
              <a:avLst/>
              <a:gdLst>
                <a:gd name="connsiteX0" fmla="*/ 338456 w 333597"/>
                <a:gd name="connsiteY0" fmla="*/ 1002461 h 1000793"/>
                <a:gd name="connsiteX1" fmla="*/ 0 w 333597"/>
                <a:gd name="connsiteY1" fmla="*/ 0 h 1000793"/>
              </a:gdLst>
              <a:ahLst/>
              <a:cxnLst>
                <a:cxn ang="0">
                  <a:pos x="connsiteX0" y="connsiteY0"/>
                </a:cxn>
                <a:cxn ang="0">
                  <a:pos x="connsiteX1" y="connsiteY1"/>
                </a:cxn>
              </a:cxnLst>
              <a:rect l="l" t="t" r="r" b="b"/>
              <a:pathLst>
                <a:path w="333597" h="1000793">
                  <a:moveTo>
                    <a:pt x="338456" y="1002461"/>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1" name="Freeform: Shape 110">
              <a:extLst>
                <a:ext uri="{FF2B5EF4-FFF2-40B4-BE49-F238E27FC236}">
                  <a16:creationId xmlns:a16="http://schemas.microsoft.com/office/drawing/2014/main" id="{77336973-4805-49BA-9298-9B4294D8CFB2}"/>
                </a:ext>
              </a:extLst>
            </p:cNvPr>
            <p:cNvSpPr/>
            <p:nvPr/>
          </p:nvSpPr>
          <p:spPr>
            <a:xfrm>
              <a:off x="4740007" y="3131890"/>
              <a:ext cx="674447" cy="29008"/>
            </a:xfrm>
            <a:custGeom>
              <a:avLst/>
              <a:gdLst>
                <a:gd name="connsiteX0" fmla="*/ 0 w 674447"/>
                <a:gd name="connsiteY0" fmla="*/ 33650 h 29008"/>
                <a:gd name="connsiteX1" fmla="*/ 678073 w 674447"/>
                <a:gd name="connsiteY1" fmla="*/ 0 h 29008"/>
              </a:gdLst>
              <a:ahLst/>
              <a:cxnLst>
                <a:cxn ang="0">
                  <a:pos x="connsiteX0" y="connsiteY0"/>
                </a:cxn>
                <a:cxn ang="0">
                  <a:pos x="connsiteX1" y="connsiteY1"/>
                </a:cxn>
              </a:cxnLst>
              <a:rect l="l" t="t" r="r" b="b"/>
              <a:pathLst>
                <a:path w="674447" h="29008">
                  <a:moveTo>
                    <a:pt x="0" y="33650"/>
                  </a:moveTo>
                  <a:lnTo>
                    <a:pt x="678073"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2" name="Freeform: Shape 111">
              <a:extLst>
                <a:ext uri="{FF2B5EF4-FFF2-40B4-BE49-F238E27FC236}">
                  <a16:creationId xmlns:a16="http://schemas.microsoft.com/office/drawing/2014/main" id="{785FB7E8-674B-4815-AEBB-F44F52B65CC5}"/>
                </a:ext>
              </a:extLst>
            </p:cNvPr>
            <p:cNvSpPr/>
            <p:nvPr/>
          </p:nvSpPr>
          <p:spPr>
            <a:xfrm>
              <a:off x="5418081" y="3131890"/>
              <a:ext cx="957280" cy="72521"/>
            </a:xfrm>
            <a:custGeom>
              <a:avLst/>
              <a:gdLst>
                <a:gd name="connsiteX0" fmla="*/ 959455 w 957279"/>
                <a:gd name="connsiteY0" fmla="*/ 74117 h 72521"/>
                <a:gd name="connsiteX1" fmla="*/ 0 w 957279"/>
                <a:gd name="connsiteY1" fmla="*/ 0 h 72521"/>
              </a:gdLst>
              <a:ahLst/>
              <a:cxnLst>
                <a:cxn ang="0">
                  <a:pos x="connsiteX0" y="connsiteY0"/>
                </a:cxn>
                <a:cxn ang="0">
                  <a:pos x="connsiteX1" y="connsiteY1"/>
                </a:cxn>
              </a:cxnLst>
              <a:rect l="l" t="t" r="r" b="b"/>
              <a:pathLst>
                <a:path w="957279" h="72521">
                  <a:moveTo>
                    <a:pt x="959455" y="74117"/>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3" name="Freeform: Shape 112">
              <a:extLst>
                <a:ext uri="{FF2B5EF4-FFF2-40B4-BE49-F238E27FC236}">
                  <a16:creationId xmlns:a16="http://schemas.microsoft.com/office/drawing/2014/main" id="{7A5504DE-489B-47C2-84BC-EEEBC2A937F1}"/>
                </a:ext>
              </a:extLst>
            </p:cNvPr>
            <p:cNvSpPr/>
            <p:nvPr/>
          </p:nvSpPr>
          <p:spPr>
            <a:xfrm>
              <a:off x="4994194" y="3581739"/>
              <a:ext cx="1631727" cy="36261"/>
            </a:xfrm>
            <a:custGeom>
              <a:avLst/>
              <a:gdLst>
                <a:gd name="connsiteX0" fmla="*/ 1636078 w 1631727"/>
                <a:gd name="connsiteY0" fmla="*/ 0 h 36260"/>
                <a:gd name="connsiteX1" fmla="*/ 0 w 1631727"/>
                <a:gd name="connsiteY1" fmla="*/ 43150 h 36260"/>
              </a:gdLst>
              <a:ahLst/>
              <a:cxnLst>
                <a:cxn ang="0">
                  <a:pos x="connsiteX0" y="connsiteY0"/>
                </a:cxn>
                <a:cxn ang="0">
                  <a:pos x="connsiteX1" y="connsiteY1"/>
                </a:cxn>
              </a:cxnLst>
              <a:rect l="l" t="t" r="r" b="b"/>
              <a:pathLst>
                <a:path w="1631727" h="36260">
                  <a:moveTo>
                    <a:pt x="1636078" y="0"/>
                  </a:moveTo>
                  <a:lnTo>
                    <a:pt x="0" y="4315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4" name="Freeform: Shape 113">
              <a:extLst>
                <a:ext uri="{FF2B5EF4-FFF2-40B4-BE49-F238E27FC236}">
                  <a16:creationId xmlns:a16="http://schemas.microsoft.com/office/drawing/2014/main" id="{C7EC857B-6C0B-467D-9360-146671F5C05E}"/>
                </a:ext>
              </a:extLst>
            </p:cNvPr>
            <p:cNvSpPr/>
            <p:nvPr/>
          </p:nvSpPr>
          <p:spPr>
            <a:xfrm>
              <a:off x="6032698" y="3421612"/>
              <a:ext cx="594674" cy="601926"/>
            </a:xfrm>
            <a:custGeom>
              <a:avLst/>
              <a:gdLst>
                <a:gd name="connsiteX0" fmla="*/ 598808 w 594673"/>
                <a:gd name="connsiteY0" fmla="*/ 608743 h 601926"/>
                <a:gd name="connsiteX1" fmla="*/ 0 w 594673"/>
                <a:gd name="connsiteY1" fmla="*/ 0 h 601926"/>
              </a:gdLst>
              <a:ahLst/>
              <a:cxnLst>
                <a:cxn ang="0">
                  <a:pos x="connsiteX0" y="connsiteY0"/>
                </a:cxn>
                <a:cxn ang="0">
                  <a:pos x="connsiteX1" y="connsiteY1"/>
                </a:cxn>
              </a:cxnLst>
              <a:rect l="l" t="t" r="r" b="b"/>
              <a:pathLst>
                <a:path w="594673" h="601926">
                  <a:moveTo>
                    <a:pt x="598808" y="608743"/>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5" name="Freeform: Shape 114">
              <a:extLst>
                <a:ext uri="{FF2B5EF4-FFF2-40B4-BE49-F238E27FC236}">
                  <a16:creationId xmlns:a16="http://schemas.microsoft.com/office/drawing/2014/main" id="{2C2696A8-0ADB-4FD5-966B-23CD0838237B}"/>
                </a:ext>
              </a:extLst>
            </p:cNvPr>
            <p:cNvSpPr/>
            <p:nvPr/>
          </p:nvSpPr>
          <p:spPr>
            <a:xfrm>
              <a:off x="5756537" y="3581739"/>
              <a:ext cx="870254" cy="551161"/>
            </a:xfrm>
            <a:custGeom>
              <a:avLst/>
              <a:gdLst>
                <a:gd name="connsiteX0" fmla="*/ 0 w 870254"/>
                <a:gd name="connsiteY0" fmla="*/ 552612 h 551161"/>
                <a:gd name="connsiteX1" fmla="*/ 873735 w 870254"/>
                <a:gd name="connsiteY1" fmla="*/ 0 h 551161"/>
              </a:gdLst>
              <a:ahLst/>
              <a:cxnLst>
                <a:cxn ang="0">
                  <a:pos x="connsiteX0" y="connsiteY0"/>
                </a:cxn>
                <a:cxn ang="0">
                  <a:pos x="connsiteX1" y="connsiteY1"/>
                </a:cxn>
              </a:cxnLst>
              <a:rect l="l" t="t" r="r" b="b"/>
              <a:pathLst>
                <a:path w="870254" h="551161">
                  <a:moveTo>
                    <a:pt x="0" y="552612"/>
                  </a:moveTo>
                  <a:lnTo>
                    <a:pt x="873735"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6" name="Freeform: Shape 115">
              <a:extLst>
                <a:ext uri="{FF2B5EF4-FFF2-40B4-BE49-F238E27FC236}">
                  <a16:creationId xmlns:a16="http://schemas.microsoft.com/office/drawing/2014/main" id="{0113DB8A-C4CD-4FAD-9A15-1ECAF38FFAB1}"/>
                </a:ext>
              </a:extLst>
            </p:cNvPr>
            <p:cNvSpPr/>
            <p:nvPr/>
          </p:nvSpPr>
          <p:spPr>
            <a:xfrm>
              <a:off x="5225609" y="2627505"/>
              <a:ext cx="1145835" cy="572918"/>
            </a:xfrm>
            <a:custGeom>
              <a:avLst/>
              <a:gdLst>
                <a:gd name="connsiteX0" fmla="*/ 1151927 w 1145834"/>
                <a:gd name="connsiteY0" fmla="*/ 578502 h 572917"/>
                <a:gd name="connsiteX1" fmla="*/ 0 w 1145834"/>
                <a:gd name="connsiteY1" fmla="*/ 0 h 572917"/>
              </a:gdLst>
              <a:ahLst/>
              <a:cxnLst>
                <a:cxn ang="0">
                  <a:pos x="connsiteX0" y="connsiteY0"/>
                </a:cxn>
                <a:cxn ang="0">
                  <a:pos x="connsiteX1" y="connsiteY1"/>
                </a:cxn>
              </a:cxnLst>
              <a:rect l="l" t="t" r="r" b="b"/>
              <a:pathLst>
                <a:path w="1145834" h="572917">
                  <a:moveTo>
                    <a:pt x="1151927" y="578502"/>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7" name="Freeform: Shape 116">
              <a:extLst>
                <a:ext uri="{FF2B5EF4-FFF2-40B4-BE49-F238E27FC236}">
                  <a16:creationId xmlns:a16="http://schemas.microsoft.com/office/drawing/2014/main" id="{628D8F31-FF29-4E80-AA49-ACE2058A7383}"/>
                </a:ext>
              </a:extLst>
            </p:cNvPr>
            <p:cNvSpPr/>
            <p:nvPr/>
          </p:nvSpPr>
          <p:spPr>
            <a:xfrm>
              <a:off x="4708896" y="2201008"/>
              <a:ext cx="1203852" cy="500397"/>
            </a:xfrm>
            <a:custGeom>
              <a:avLst/>
              <a:gdLst>
                <a:gd name="connsiteX0" fmla="*/ 1210234 w 1203851"/>
                <a:gd name="connsiteY0" fmla="*/ 506488 h 500396"/>
                <a:gd name="connsiteX1" fmla="*/ 0 w 1203851"/>
                <a:gd name="connsiteY1" fmla="*/ 0 h 500396"/>
              </a:gdLst>
              <a:ahLst/>
              <a:cxnLst>
                <a:cxn ang="0">
                  <a:pos x="connsiteX0" y="connsiteY0"/>
                </a:cxn>
                <a:cxn ang="0">
                  <a:pos x="connsiteX1" y="connsiteY1"/>
                </a:cxn>
              </a:cxnLst>
              <a:rect l="l" t="t" r="r" b="b"/>
              <a:pathLst>
                <a:path w="1203851" h="500396">
                  <a:moveTo>
                    <a:pt x="1210234" y="506488"/>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8" name="Freeform: Shape 117">
              <a:extLst>
                <a:ext uri="{FF2B5EF4-FFF2-40B4-BE49-F238E27FC236}">
                  <a16:creationId xmlns:a16="http://schemas.microsoft.com/office/drawing/2014/main" id="{7BE5E1A8-151E-44F9-B4C0-97A2AB3064FE}"/>
                </a:ext>
              </a:extLst>
            </p:cNvPr>
            <p:cNvSpPr/>
            <p:nvPr/>
          </p:nvSpPr>
          <p:spPr>
            <a:xfrm>
              <a:off x="4708896" y="2201008"/>
              <a:ext cx="282833" cy="1421416"/>
            </a:xfrm>
            <a:custGeom>
              <a:avLst/>
              <a:gdLst>
                <a:gd name="connsiteX0" fmla="*/ 285298 w 282832"/>
                <a:gd name="connsiteY0" fmla="*/ 1423882 h 1421416"/>
                <a:gd name="connsiteX1" fmla="*/ 0 w 282832"/>
                <a:gd name="connsiteY1" fmla="*/ 0 h 1421416"/>
              </a:gdLst>
              <a:ahLst/>
              <a:cxnLst>
                <a:cxn ang="0">
                  <a:pos x="connsiteX0" y="connsiteY0"/>
                </a:cxn>
                <a:cxn ang="0">
                  <a:pos x="connsiteX1" y="connsiteY1"/>
                </a:cxn>
              </a:cxnLst>
              <a:rect l="l" t="t" r="r" b="b"/>
              <a:pathLst>
                <a:path w="282832" h="1421416">
                  <a:moveTo>
                    <a:pt x="285298" y="1423882"/>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19" name="Freeform: Shape 118">
              <a:extLst>
                <a:ext uri="{FF2B5EF4-FFF2-40B4-BE49-F238E27FC236}">
                  <a16:creationId xmlns:a16="http://schemas.microsoft.com/office/drawing/2014/main" id="{67A97CDD-897E-4040-9506-0AEFCFAD45DF}"/>
                </a:ext>
              </a:extLst>
            </p:cNvPr>
            <p:cNvSpPr/>
            <p:nvPr/>
          </p:nvSpPr>
          <p:spPr>
            <a:xfrm>
              <a:off x="4737179" y="2707496"/>
              <a:ext cx="1174843" cy="464136"/>
            </a:xfrm>
            <a:custGeom>
              <a:avLst/>
              <a:gdLst>
                <a:gd name="connsiteX0" fmla="*/ 0 w 1174843"/>
                <a:gd name="connsiteY0" fmla="*/ 464861 h 464135"/>
                <a:gd name="connsiteX1" fmla="*/ 1181951 w 1174843"/>
                <a:gd name="connsiteY1" fmla="*/ 0 h 464135"/>
              </a:gdLst>
              <a:ahLst/>
              <a:cxnLst>
                <a:cxn ang="0">
                  <a:pos x="connsiteX0" y="connsiteY0"/>
                </a:cxn>
                <a:cxn ang="0">
                  <a:pos x="connsiteX1" y="connsiteY1"/>
                </a:cxn>
              </a:cxnLst>
              <a:rect l="l" t="t" r="r" b="b"/>
              <a:pathLst>
                <a:path w="1174843" h="464135">
                  <a:moveTo>
                    <a:pt x="0" y="464861"/>
                  </a:moveTo>
                  <a:lnTo>
                    <a:pt x="1181951"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0" name="Freeform: Shape 119">
              <a:extLst>
                <a:ext uri="{FF2B5EF4-FFF2-40B4-BE49-F238E27FC236}">
                  <a16:creationId xmlns:a16="http://schemas.microsoft.com/office/drawing/2014/main" id="{782D74BE-F976-4D8E-833A-8F486F70B65D}"/>
                </a:ext>
              </a:extLst>
            </p:cNvPr>
            <p:cNvSpPr/>
            <p:nvPr/>
          </p:nvSpPr>
          <p:spPr>
            <a:xfrm>
              <a:off x="5225609" y="2627505"/>
              <a:ext cx="804985" cy="790481"/>
            </a:xfrm>
            <a:custGeom>
              <a:avLst/>
              <a:gdLst>
                <a:gd name="connsiteX0" fmla="*/ 0 w 804985"/>
                <a:gd name="connsiteY0" fmla="*/ 0 h 790481"/>
                <a:gd name="connsiteX1" fmla="*/ 807089 w 804985"/>
                <a:gd name="connsiteY1" fmla="*/ 794108 h 790481"/>
              </a:gdLst>
              <a:ahLst/>
              <a:cxnLst>
                <a:cxn ang="0">
                  <a:pos x="connsiteX0" y="connsiteY0"/>
                </a:cxn>
                <a:cxn ang="0">
                  <a:pos x="connsiteX1" y="connsiteY1"/>
                </a:cxn>
              </a:cxnLst>
              <a:rect l="l" t="t" r="r" b="b"/>
              <a:pathLst>
                <a:path w="804985" h="790481">
                  <a:moveTo>
                    <a:pt x="0" y="0"/>
                  </a:moveTo>
                  <a:lnTo>
                    <a:pt x="807089" y="794108"/>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1" name="Freeform: Shape 120">
              <a:extLst>
                <a:ext uri="{FF2B5EF4-FFF2-40B4-BE49-F238E27FC236}">
                  <a16:creationId xmlns:a16="http://schemas.microsoft.com/office/drawing/2014/main" id="{5F54CBC0-6093-4DF2-8C1C-04CF9A5161A9}"/>
                </a:ext>
              </a:extLst>
            </p:cNvPr>
            <p:cNvSpPr/>
            <p:nvPr/>
          </p:nvSpPr>
          <p:spPr>
            <a:xfrm>
              <a:off x="5510908" y="2430175"/>
              <a:ext cx="1116827" cy="1145835"/>
            </a:xfrm>
            <a:custGeom>
              <a:avLst/>
              <a:gdLst>
                <a:gd name="connsiteX0" fmla="*/ 1119365 w 1116826"/>
                <a:gd name="connsiteY0" fmla="*/ 1151565 h 1145835"/>
                <a:gd name="connsiteX1" fmla="*/ 0 w 1116826"/>
                <a:gd name="connsiteY1" fmla="*/ 0 h 1145835"/>
              </a:gdLst>
              <a:ahLst/>
              <a:cxnLst>
                <a:cxn ang="0">
                  <a:pos x="connsiteX0" y="connsiteY0"/>
                </a:cxn>
                <a:cxn ang="0">
                  <a:pos x="connsiteX1" y="connsiteY1"/>
                </a:cxn>
              </a:cxnLst>
              <a:rect l="l" t="t" r="r" b="b"/>
              <a:pathLst>
                <a:path w="1116826" h="1145835">
                  <a:moveTo>
                    <a:pt x="1119365" y="1151565"/>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2" name="Freeform: Shape 121">
              <a:extLst>
                <a:ext uri="{FF2B5EF4-FFF2-40B4-BE49-F238E27FC236}">
                  <a16:creationId xmlns:a16="http://schemas.microsoft.com/office/drawing/2014/main" id="{BE9AD1AB-88EE-4618-8EAB-5D666A17A957}"/>
                </a:ext>
              </a:extLst>
            </p:cNvPr>
            <p:cNvSpPr/>
            <p:nvPr/>
          </p:nvSpPr>
          <p:spPr>
            <a:xfrm>
              <a:off x="4708896" y="2201008"/>
              <a:ext cx="1044305" cy="1929065"/>
            </a:xfrm>
            <a:custGeom>
              <a:avLst/>
              <a:gdLst>
                <a:gd name="connsiteX0" fmla="*/ 1047641 w 1044305"/>
                <a:gd name="connsiteY0" fmla="*/ 1933343 h 1929064"/>
                <a:gd name="connsiteX1" fmla="*/ 0 w 1044305"/>
                <a:gd name="connsiteY1" fmla="*/ 0 h 1929064"/>
              </a:gdLst>
              <a:ahLst/>
              <a:cxnLst>
                <a:cxn ang="0">
                  <a:pos x="connsiteX0" y="connsiteY0"/>
                </a:cxn>
                <a:cxn ang="0">
                  <a:pos x="connsiteX1" y="connsiteY1"/>
                </a:cxn>
              </a:cxnLst>
              <a:rect l="l" t="t" r="r" b="b"/>
              <a:pathLst>
                <a:path w="1044305" h="1929064">
                  <a:moveTo>
                    <a:pt x="1047641" y="1933343"/>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3" name="Freeform: Shape 122">
              <a:extLst>
                <a:ext uri="{FF2B5EF4-FFF2-40B4-BE49-F238E27FC236}">
                  <a16:creationId xmlns:a16="http://schemas.microsoft.com/office/drawing/2014/main" id="{1C93EE72-AAA0-4377-B68E-CCAE64B34A90}"/>
                </a:ext>
              </a:extLst>
            </p:cNvPr>
            <p:cNvSpPr/>
            <p:nvPr/>
          </p:nvSpPr>
          <p:spPr>
            <a:xfrm>
              <a:off x="4994194" y="3624889"/>
              <a:ext cx="1631727" cy="398867"/>
            </a:xfrm>
            <a:custGeom>
              <a:avLst/>
              <a:gdLst>
                <a:gd name="connsiteX0" fmla="*/ 0 w 1631727"/>
                <a:gd name="connsiteY0" fmla="*/ 0 h 398866"/>
                <a:gd name="connsiteX1" fmla="*/ 1637311 w 1631727"/>
                <a:gd name="connsiteY1" fmla="*/ 405466 h 398866"/>
              </a:gdLst>
              <a:ahLst/>
              <a:cxnLst>
                <a:cxn ang="0">
                  <a:pos x="connsiteX0" y="connsiteY0"/>
                </a:cxn>
                <a:cxn ang="0">
                  <a:pos x="connsiteX1" y="connsiteY1"/>
                </a:cxn>
              </a:cxnLst>
              <a:rect l="l" t="t" r="r" b="b"/>
              <a:pathLst>
                <a:path w="1631727" h="398866">
                  <a:moveTo>
                    <a:pt x="0" y="0"/>
                  </a:moveTo>
                  <a:lnTo>
                    <a:pt x="1637311" y="405466"/>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4" name="Freeform: Shape 123">
              <a:extLst>
                <a:ext uri="{FF2B5EF4-FFF2-40B4-BE49-F238E27FC236}">
                  <a16:creationId xmlns:a16="http://schemas.microsoft.com/office/drawing/2014/main" id="{AF51B7FC-1471-4EB2-BAF1-7B1C172405B0}"/>
                </a:ext>
              </a:extLst>
            </p:cNvPr>
            <p:cNvSpPr/>
            <p:nvPr/>
          </p:nvSpPr>
          <p:spPr>
            <a:xfrm>
              <a:off x="4994194" y="3624889"/>
              <a:ext cx="1341642" cy="449632"/>
            </a:xfrm>
            <a:custGeom>
              <a:avLst/>
              <a:gdLst>
                <a:gd name="connsiteX0" fmla="*/ 1345776 w 1341642"/>
                <a:gd name="connsiteY0" fmla="*/ 452242 h 449631"/>
                <a:gd name="connsiteX1" fmla="*/ 0 w 1341642"/>
                <a:gd name="connsiteY1" fmla="*/ 0 h 449631"/>
              </a:gdLst>
              <a:ahLst/>
              <a:cxnLst>
                <a:cxn ang="0">
                  <a:pos x="connsiteX0" y="connsiteY0"/>
                </a:cxn>
                <a:cxn ang="0">
                  <a:pos x="connsiteX1" y="connsiteY1"/>
                </a:cxn>
              </a:cxnLst>
              <a:rect l="l" t="t" r="r" b="b"/>
              <a:pathLst>
                <a:path w="1341642" h="449631">
                  <a:moveTo>
                    <a:pt x="1345776" y="452242"/>
                  </a:moveTo>
                  <a:lnTo>
                    <a:pt x="0"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5" name="Freeform: Shape 124">
              <a:extLst>
                <a:ext uri="{FF2B5EF4-FFF2-40B4-BE49-F238E27FC236}">
                  <a16:creationId xmlns:a16="http://schemas.microsoft.com/office/drawing/2014/main" id="{F10F238F-D7A9-47C0-AABA-79F77C820DB1}"/>
                </a:ext>
              </a:extLst>
            </p:cNvPr>
            <p:cNvSpPr/>
            <p:nvPr/>
          </p:nvSpPr>
          <p:spPr>
            <a:xfrm>
              <a:off x="4040975" y="3206007"/>
              <a:ext cx="2335183" cy="580170"/>
            </a:xfrm>
            <a:custGeom>
              <a:avLst/>
              <a:gdLst>
                <a:gd name="connsiteX0" fmla="*/ 0 w 2335182"/>
                <a:gd name="connsiteY0" fmla="*/ 584086 h 580169"/>
                <a:gd name="connsiteX1" fmla="*/ 2336561 w 2335182"/>
                <a:gd name="connsiteY1" fmla="*/ 0 h 580169"/>
              </a:gdLst>
              <a:ahLst/>
              <a:cxnLst>
                <a:cxn ang="0">
                  <a:pos x="connsiteX0" y="connsiteY0"/>
                </a:cxn>
                <a:cxn ang="0">
                  <a:pos x="connsiteX1" y="connsiteY1"/>
                </a:cxn>
              </a:cxnLst>
              <a:rect l="l" t="t" r="r" b="b"/>
              <a:pathLst>
                <a:path w="2335182" h="580169">
                  <a:moveTo>
                    <a:pt x="0" y="584086"/>
                  </a:moveTo>
                  <a:lnTo>
                    <a:pt x="2336561"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6" name="Freeform: Shape 125">
              <a:extLst>
                <a:ext uri="{FF2B5EF4-FFF2-40B4-BE49-F238E27FC236}">
                  <a16:creationId xmlns:a16="http://schemas.microsoft.com/office/drawing/2014/main" id="{871141DC-50A7-4DF1-AFE2-88959C5B6E72}"/>
                </a:ext>
              </a:extLst>
            </p:cNvPr>
            <p:cNvSpPr/>
            <p:nvPr/>
          </p:nvSpPr>
          <p:spPr>
            <a:xfrm>
              <a:off x="4040975" y="2707496"/>
              <a:ext cx="1871047" cy="1080566"/>
            </a:xfrm>
            <a:custGeom>
              <a:avLst/>
              <a:gdLst>
                <a:gd name="connsiteX0" fmla="*/ 1878154 w 1871047"/>
                <a:gd name="connsiteY0" fmla="*/ 0 h 1080566"/>
                <a:gd name="connsiteX1" fmla="*/ 0 w 1871047"/>
                <a:gd name="connsiteY1" fmla="*/ 1082597 h 1080566"/>
              </a:gdLst>
              <a:ahLst/>
              <a:cxnLst>
                <a:cxn ang="0">
                  <a:pos x="connsiteX0" y="connsiteY0"/>
                </a:cxn>
                <a:cxn ang="0">
                  <a:pos x="connsiteX1" y="connsiteY1"/>
                </a:cxn>
              </a:cxnLst>
              <a:rect l="l" t="t" r="r" b="b"/>
              <a:pathLst>
                <a:path w="1871047" h="1080566">
                  <a:moveTo>
                    <a:pt x="1878154" y="0"/>
                  </a:moveTo>
                  <a:lnTo>
                    <a:pt x="0" y="1082597"/>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7" name="Freeform: Shape 126">
              <a:extLst>
                <a:ext uri="{FF2B5EF4-FFF2-40B4-BE49-F238E27FC236}">
                  <a16:creationId xmlns:a16="http://schemas.microsoft.com/office/drawing/2014/main" id="{58F81D66-74BE-4B1C-910A-0334C0C87398}"/>
                </a:ext>
              </a:extLst>
            </p:cNvPr>
            <p:cNvSpPr/>
            <p:nvPr/>
          </p:nvSpPr>
          <p:spPr>
            <a:xfrm>
              <a:off x="4994194" y="2430175"/>
              <a:ext cx="514901" cy="1189348"/>
            </a:xfrm>
            <a:custGeom>
              <a:avLst/>
              <a:gdLst>
                <a:gd name="connsiteX0" fmla="*/ 0 w 514900"/>
                <a:gd name="connsiteY0" fmla="*/ 1194715 h 1189348"/>
                <a:gd name="connsiteX1" fmla="*/ 516714 w 514900"/>
                <a:gd name="connsiteY1" fmla="*/ 0 h 1189348"/>
              </a:gdLst>
              <a:ahLst/>
              <a:cxnLst>
                <a:cxn ang="0">
                  <a:pos x="connsiteX0" y="connsiteY0"/>
                </a:cxn>
                <a:cxn ang="0">
                  <a:pos x="connsiteX1" y="connsiteY1"/>
                </a:cxn>
              </a:cxnLst>
              <a:rect l="l" t="t" r="r" b="b"/>
              <a:pathLst>
                <a:path w="514900" h="1189348">
                  <a:moveTo>
                    <a:pt x="0" y="1194715"/>
                  </a:moveTo>
                  <a:lnTo>
                    <a:pt x="516714" y="0"/>
                  </a:lnTo>
                </a:path>
              </a:pathLst>
            </a:custGeom>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8" name="Freeform: Shape 127">
              <a:extLst>
                <a:ext uri="{FF2B5EF4-FFF2-40B4-BE49-F238E27FC236}">
                  <a16:creationId xmlns:a16="http://schemas.microsoft.com/office/drawing/2014/main" id="{97D0A209-10EE-45C7-9541-AD2FBA0F7890}"/>
                </a:ext>
              </a:extLst>
            </p:cNvPr>
            <p:cNvSpPr/>
            <p:nvPr/>
          </p:nvSpPr>
          <p:spPr>
            <a:xfrm>
              <a:off x="4705850" y="3135734"/>
              <a:ext cx="65269" cy="65269"/>
            </a:xfrm>
            <a:custGeom>
              <a:avLst/>
              <a:gdLst>
                <a:gd name="connsiteX0" fmla="*/ 68315 w 65269"/>
                <a:gd name="connsiteY0" fmla="*/ 34157 h 65269"/>
                <a:gd name="connsiteX1" fmla="*/ 34157 w 65269"/>
                <a:gd name="connsiteY1" fmla="*/ 68315 h 65269"/>
                <a:gd name="connsiteX2" fmla="*/ 0 w 65269"/>
                <a:gd name="connsiteY2" fmla="*/ 34157 h 65269"/>
                <a:gd name="connsiteX3" fmla="*/ 34157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7" y="68315"/>
                  </a:cubicBezTo>
                  <a:cubicBezTo>
                    <a:pt x="15293" y="68315"/>
                    <a:pt x="0" y="53022"/>
                    <a:pt x="0" y="34157"/>
                  </a:cubicBezTo>
                  <a:cubicBezTo>
                    <a:pt x="0" y="15293"/>
                    <a:pt x="15293" y="0"/>
                    <a:pt x="34157"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29" name="Freeform: Shape 128">
              <a:extLst>
                <a:ext uri="{FF2B5EF4-FFF2-40B4-BE49-F238E27FC236}">
                  <a16:creationId xmlns:a16="http://schemas.microsoft.com/office/drawing/2014/main" id="{A09E02D3-80A9-499B-89A1-E2A7FF801DDB}"/>
                </a:ext>
              </a:extLst>
            </p:cNvPr>
            <p:cNvSpPr/>
            <p:nvPr/>
          </p:nvSpPr>
          <p:spPr>
            <a:xfrm>
              <a:off x="4960037" y="3590732"/>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0" name="Freeform: Shape 129">
              <a:extLst>
                <a:ext uri="{FF2B5EF4-FFF2-40B4-BE49-F238E27FC236}">
                  <a16:creationId xmlns:a16="http://schemas.microsoft.com/office/drawing/2014/main" id="{272C3C3C-9496-42C0-8564-9BB33FA4060C}"/>
                </a:ext>
              </a:extLst>
            </p:cNvPr>
            <p:cNvSpPr/>
            <p:nvPr/>
          </p:nvSpPr>
          <p:spPr>
            <a:xfrm>
              <a:off x="5722380" y="409780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1" name="Freeform: Shape 130">
              <a:extLst>
                <a:ext uri="{FF2B5EF4-FFF2-40B4-BE49-F238E27FC236}">
                  <a16:creationId xmlns:a16="http://schemas.microsoft.com/office/drawing/2014/main" id="{01AA1203-EDFF-4801-8E64-5A846B66FC12}"/>
                </a:ext>
              </a:extLst>
            </p:cNvPr>
            <p:cNvSpPr/>
            <p:nvPr/>
          </p:nvSpPr>
          <p:spPr>
            <a:xfrm>
              <a:off x="6305813" y="4042974"/>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2" name="Freeform: Shape 131">
              <a:extLst>
                <a:ext uri="{FF2B5EF4-FFF2-40B4-BE49-F238E27FC236}">
                  <a16:creationId xmlns:a16="http://schemas.microsoft.com/office/drawing/2014/main" id="{9F9A443C-67F7-4A39-967B-923A01A9A910}"/>
                </a:ext>
              </a:extLst>
            </p:cNvPr>
            <p:cNvSpPr/>
            <p:nvPr/>
          </p:nvSpPr>
          <p:spPr>
            <a:xfrm>
              <a:off x="6594012" y="3996198"/>
              <a:ext cx="65269" cy="65269"/>
            </a:xfrm>
            <a:custGeom>
              <a:avLst/>
              <a:gdLst>
                <a:gd name="connsiteX0" fmla="*/ 68315 w 65269"/>
                <a:gd name="connsiteY0" fmla="*/ 34157 h 65269"/>
                <a:gd name="connsiteX1" fmla="*/ 34158 w 65269"/>
                <a:gd name="connsiteY1" fmla="*/ 68315 h 65269"/>
                <a:gd name="connsiteX2" fmla="*/ 0 w 65269"/>
                <a:gd name="connsiteY2" fmla="*/ 34157 h 65269"/>
                <a:gd name="connsiteX3" fmla="*/ 34158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8" y="68315"/>
                  </a:cubicBezTo>
                  <a:cubicBezTo>
                    <a:pt x="15293" y="68315"/>
                    <a:pt x="0" y="53022"/>
                    <a:pt x="0" y="34157"/>
                  </a:cubicBezTo>
                  <a:cubicBezTo>
                    <a:pt x="0" y="15293"/>
                    <a:pt x="15293" y="0"/>
                    <a:pt x="34158"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3" name="Freeform: Shape 132">
              <a:extLst>
                <a:ext uri="{FF2B5EF4-FFF2-40B4-BE49-F238E27FC236}">
                  <a16:creationId xmlns:a16="http://schemas.microsoft.com/office/drawing/2014/main" id="{0F44D3E0-4AAB-4B14-9233-92F7F9D0B08C}"/>
                </a:ext>
              </a:extLst>
            </p:cNvPr>
            <p:cNvSpPr/>
            <p:nvPr/>
          </p:nvSpPr>
          <p:spPr>
            <a:xfrm>
              <a:off x="6595100" y="3547582"/>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4" name="Freeform: Shape 133">
              <a:extLst>
                <a:ext uri="{FF2B5EF4-FFF2-40B4-BE49-F238E27FC236}">
                  <a16:creationId xmlns:a16="http://schemas.microsoft.com/office/drawing/2014/main" id="{CE26EF24-2039-487E-A0C9-4D55AADA8B6D}"/>
                </a:ext>
              </a:extLst>
            </p:cNvPr>
            <p:cNvSpPr/>
            <p:nvPr/>
          </p:nvSpPr>
          <p:spPr>
            <a:xfrm>
              <a:off x="6339898" y="3172357"/>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5" name="Freeform: Shape 134">
              <a:extLst>
                <a:ext uri="{FF2B5EF4-FFF2-40B4-BE49-F238E27FC236}">
                  <a16:creationId xmlns:a16="http://schemas.microsoft.com/office/drawing/2014/main" id="{E5BFF82F-EA72-46B3-B867-56D726D3A094}"/>
                </a:ext>
              </a:extLst>
            </p:cNvPr>
            <p:cNvSpPr/>
            <p:nvPr/>
          </p:nvSpPr>
          <p:spPr>
            <a:xfrm>
              <a:off x="5883159" y="2673338"/>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6" name="Freeform: Shape 135">
              <a:extLst>
                <a:ext uri="{FF2B5EF4-FFF2-40B4-BE49-F238E27FC236}">
                  <a16:creationId xmlns:a16="http://schemas.microsoft.com/office/drawing/2014/main" id="{B1017027-3AD0-404D-8E74-36D4CB79A491}"/>
                </a:ext>
              </a:extLst>
            </p:cNvPr>
            <p:cNvSpPr/>
            <p:nvPr/>
          </p:nvSpPr>
          <p:spPr>
            <a:xfrm>
              <a:off x="5476750" y="239601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7" name="Freeform: Shape 136">
              <a:extLst>
                <a:ext uri="{FF2B5EF4-FFF2-40B4-BE49-F238E27FC236}">
                  <a16:creationId xmlns:a16="http://schemas.microsoft.com/office/drawing/2014/main" id="{CBF2A7D0-ECC2-49F8-A39F-921D92CD923C}"/>
                </a:ext>
              </a:extLst>
            </p:cNvPr>
            <p:cNvSpPr/>
            <p:nvPr/>
          </p:nvSpPr>
          <p:spPr>
            <a:xfrm>
              <a:off x="5382908" y="309722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8" name="Freeform: Shape 137">
              <a:extLst>
                <a:ext uri="{FF2B5EF4-FFF2-40B4-BE49-F238E27FC236}">
                  <a16:creationId xmlns:a16="http://schemas.microsoft.com/office/drawing/2014/main" id="{E9D6E431-F5B8-43AC-9462-043EB7EB5004}"/>
                </a:ext>
              </a:extLst>
            </p:cNvPr>
            <p:cNvSpPr/>
            <p:nvPr/>
          </p:nvSpPr>
          <p:spPr>
            <a:xfrm>
              <a:off x="5998540" y="3387455"/>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39" name="Freeform: Shape 138">
              <a:extLst>
                <a:ext uri="{FF2B5EF4-FFF2-40B4-BE49-F238E27FC236}">
                  <a16:creationId xmlns:a16="http://schemas.microsoft.com/office/drawing/2014/main" id="{173CF36A-E6FA-4281-BA60-6F5703CAF7F7}"/>
                </a:ext>
              </a:extLst>
            </p:cNvPr>
            <p:cNvSpPr/>
            <p:nvPr/>
          </p:nvSpPr>
          <p:spPr>
            <a:xfrm>
              <a:off x="5193700" y="259334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0" name="Freeform: Shape 139">
              <a:extLst>
                <a:ext uri="{FF2B5EF4-FFF2-40B4-BE49-F238E27FC236}">
                  <a16:creationId xmlns:a16="http://schemas.microsoft.com/office/drawing/2014/main" id="{94D23831-870D-483B-8309-3DE5BEED45E6}"/>
                </a:ext>
              </a:extLst>
            </p:cNvPr>
            <p:cNvSpPr/>
            <p:nvPr/>
          </p:nvSpPr>
          <p:spPr>
            <a:xfrm>
              <a:off x="4674738" y="216685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1" name="Freeform: Shape 140">
              <a:extLst>
                <a:ext uri="{FF2B5EF4-FFF2-40B4-BE49-F238E27FC236}">
                  <a16:creationId xmlns:a16="http://schemas.microsoft.com/office/drawing/2014/main" id="{65C29548-5EA2-4524-86A8-043ACA5368C6}"/>
                </a:ext>
              </a:extLst>
            </p:cNvPr>
            <p:cNvSpPr/>
            <p:nvPr/>
          </p:nvSpPr>
          <p:spPr>
            <a:xfrm>
              <a:off x="4006818" y="375593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grpSp>
      <p:grpSp>
        <p:nvGrpSpPr>
          <p:cNvPr id="142" name="Graphic 43">
            <a:extLst>
              <a:ext uri="{FF2B5EF4-FFF2-40B4-BE49-F238E27FC236}">
                <a16:creationId xmlns:a16="http://schemas.microsoft.com/office/drawing/2014/main" id="{F89F1D05-FA23-48B9-93D7-238773AA24B9}"/>
              </a:ext>
            </a:extLst>
          </p:cNvPr>
          <p:cNvGrpSpPr/>
          <p:nvPr/>
        </p:nvGrpSpPr>
        <p:grpSpPr>
          <a:xfrm rot="20846441">
            <a:off x="3901220" y="5591334"/>
            <a:ext cx="4197461" cy="2587608"/>
            <a:chOff x="2676465" y="3707840"/>
            <a:chExt cx="3080205" cy="1898854"/>
          </a:xfrm>
        </p:grpSpPr>
        <p:sp>
          <p:nvSpPr>
            <p:cNvPr id="143" name="Freeform: Shape 142">
              <a:extLst>
                <a:ext uri="{FF2B5EF4-FFF2-40B4-BE49-F238E27FC236}">
                  <a16:creationId xmlns:a16="http://schemas.microsoft.com/office/drawing/2014/main" id="{B5C3F2C1-62B3-410B-9132-0527E8BE7A74}"/>
                </a:ext>
              </a:extLst>
            </p:cNvPr>
            <p:cNvSpPr/>
            <p:nvPr/>
          </p:nvSpPr>
          <p:spPr>
            <a:xfrm>
              <a:off x="2708644" y="4760037"/>
              <a:ext cx="579803" cy="268159"/>
            </a:xfrm>
            <a:custGeom>
              <a:avLst/>
              <a:gdLst>
                <a:gd name="connsiteX0" fmla="*/ 0 w 579803"/>
                <a:gd name="connsiteY0" fmla="*/ 0 h 268158"/>
                <a:gd name="connsiteX1" fmla="*/ 584442 w 579803"/>
                <a:gd name="connsiteY1" fmla="*/ 271275 h 268158"/>
              </a:gdLst>
              <a:ahLst/>
              <a:cxnLst>
                <a:cxn ang="0">
                  <a:pos x="connsiteX0" y="connsiteY0"/>
                </a:cxn>
                <a:cxn ang="0">
                  <a:pos x="connsiteX1" y="connsiteY1"/>
                </a:cxn>
              </a:cxnLst>
              <a:rect l="l" t="t" r="r" b="b"/>
              <a:pathLst>
                <a:path w="579803" h="268158">
                  <a:moveTo>
                    <a:pt x="0" y="0"/>
                  </a:moveTo>
                  <a:lnTo>
                    <a:pt x="584442" y="27127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4" name="Freeform: Shape 143">
              <a:extLst>
                <a:ext uri="{FF2B5EF4-FFF2-40B4-BE49-F238E27FC236}">
                  <a16:creationId xmlns:a16="http://schemas.microsoft.com/office/drawing/2014/main" id="{C7CEB3FD-86AB-4382-8A37-66EEFD20E8A6}"/>
                </a:ext>
              </a:extLst>
            </p:cNvPr>
            <p:cNvSpPr/>
            <p:nvPr/>
          </p:nvSpPr>
          <p:spPr>
            <a:xfrm>
              <a:off x="3459997" y="3907002"/>
              <a:ext cx="500080" cy="710258"/>
            </a:xfrm>
            <a:custGeom>
              <a:avLst/>
              <a:gdLst>
                <a:gd name="connsiteX0" fmla="*/ 507110 w 500080"/>
                <a:gd name="connsiteY0" fmla="*/ 0 h 710258"/>
                <a:gd name="connsiteX1" fmla="*/ 0 w 500080"/>
                <a:gd name="connsiteY1" fmla="*/ 716636 h 710258"/>
              </a:gdLst>
              <a:ahLst/>
              <a:cxnLst>
                <a:cxn ang="0">
                  <a:pos x="connsiteX0" y="connsiteY0"/>
                </a:cxn>
                <a:cxn ang="0">
                  <a:pos x="connsiteX1" y="connsiteY1"/>
                </a:cxn>
              </a:cxnLst>
              <a:rect l="l" t="t" r="r" b="b"/>
              <a:pathLst>
                <a:path w="500080" h="710258">
                  <a:moveTo>
                    <a:pt x="507110" y="0"/>
                  </a:moveTo>
                  <a:lnTo>
                    <a:pt x="0" y="71663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5" name="Freeform: Shape 144">
              <a:extLst>
                <a:ext uri="{FF2B5EF4-FFF2-40B4-BE49-F238E27FC236}">
                  <a16:creationId xmlns:a16="http://schemas.microsoft.com/office/drawing/2014/main" id="{766E235A-4CBB-442F-AC4D-0AE177AABD32}"/>
                </a:ext>
              </a:extLst>
            </p:cNvPr>
            <p:cNvSpPr/>
            <p:nvPr/>
          </p:nvSpPr>
          <p:spPr>
            <a:xfrm>
              <a:off x="2708644" y="4623638"/>
              <a:ext cx="746497" cy="130456"/>
            </a:xfrm>
            <a:custGeom>
              <a:avLst/>
              <a:gdLst>
                <a:gd name="connsiteX0" fmla="*/ 0 w 746496"/>
                <a:gd name="connsiteY0" fmla="*/ 136399 h 130455"/>
                <a:gd name="connsiteX1" fmla="*/ 751353 w 746496"/>
                <a:gd name="connsiteY1" fmla="*/ 0 h 130455"/>
              </a:gdLst>
              <a:ahLst/>
              <a:cxnLst>
                <a:cxn ang="0">
                  <a:pos x="connsiteX0" y="connsiteY0"/>
                </a:cxn>
                <a:cxn ang="0">
                  <a:pos x="connsiteX1" y="connsiteY1"/>
                </a:cxn>
              </a:cxnLst>
              <a:rect l="l" t="t" r="r" b="b"/>
              <a:pathLst>
                <a:path w="746496" h="130455">
                  <a:moveTo>
                    <a:pt x="0" y="136399"/>
                  </a:moveTo>
                  <a:lnTo>
                    <a:pt x="751353"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6" name="Freeform: Shape 145">
              <a:extLst>
                <a:ext uri="{FF2B5EF4-FFF2-40B4-BE49-F238E27FC236}">
                  <a16:creationId xmlns:a16="http://schemas.microsoft.com/office/drawing/2014/main" id="{C806FDCC-6A19-477D-8A49-F4E25A34EF7F}"/>
                </a:ext>
              </a:extLst>
            </p:cNvPr>
            <p:cNvSpPr/>
            <p:nvPr/>
          </p:nvSpPr>
          <p:spPr>
            <a:xfrm>
              <a:off x="3967107" y="3740816"/>
              <a:ext cx="949428" cy="159446"/>
            </a:xfrm>
            <a:custGeom>
              <a:avLst/>
              <a:gdLst>
                <a:gd name="connsiteX0" fmla="*/ 953632 w 949427"/>
                <a:gd name="connsiteY0" fmla="*/ 0 h 159445"/>
                <a:gd name="connsiteX1" fmla="*/ 0 w 949427"/>
                <a:gd name="connsiteY1" fmla="*/ 166186 h 159445"/>
              </a:gdLst>
              <a:ahLst/>
              <a:cxnLst>
                <a:cxn ang="0">
                  <a:pos x="connsiteX0" y="connsiteY0"/>
                </a:cxn>
                <a:cxn ang="0">
                  <a:pos x="connsiteX1" y="connsiteY1"/>
                </a:cxn>
              </a:cxnLst>
              <a:rect l="l" t="t" r="r" b="b"/>
              <a:pathLst>
                <a:path w="949427" h="159445">
                  <a:moveTo>
                    <a:pt x="953632" y="0"/>
                  </a:moveTo>
                  <a:lnTo>
                    <a:pt x="0" y="16618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7" name="Freeform: Shape 146">
              <a:extLst>
                <a:ext uri="{FF2B5EF4-FFF2-40B4-BE49-F238E27FC236}">
                  <a16:creationId xmlns:a16="http://schemas.microsoft.com/office/drawing/2014/main" id="{3FCAF261-5986-4C01-805D-257F2A0E952D}"/>
                </a:ext>
              </a:extLst>
            </p:cNvPr>
            <p:cNvSpPr/>
            <p:nvPr/>
          </p:nvSpPr>
          <p:spPr>
            <a:xfrm>
              <a:off x="4920739" y="3740816"/>
              <a:ext cx="760992" cy="507327"/>
            </a:xfrm>
            <a:custGeom>
              <a:avLst/>
              <a:gdLst>
                <a:gd name="connsiteX0" fmla="*/ 763456 w 760991"/>
                <a:gd name="connsiteY0" fmla="*/ 507690 h 507327"/>
                <a:gd name="connsiteX1" fmla="*/ 0 w 760991"/>
                <a:gd name="connsiteY1" fmla="*/ 0 h 507327"/>
              </a:gdLst>
              <a:ahLst/>
              <a:cxnLst>
                <a:cxn ang="0">
                  <a:pos x="connsiteX0" y="connsiteY0"/>
                </a:cxn>
                <a:cxn ang="0">
                  <a:pos x="connsiteX1" y="connsiteY1"/>
                </a:cxn>
              </a:cxnLst>
              <a:rect l="l" t="t" r="r" b="b"/>
              <a:pathLst>
                <a:path w="760991" h="507327">
                  <a:moveTo>
                    <a:pt x="763456" y="50769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8" name="Freeform: Shape 147">
              <a:extLst>
                <a:ext uri="{FF2B5EF4-FFF2-40B4-BE49-F238E27FC236}">
                  <a16:creationId xmlns:a16="http://schemas.microsoft.com/office/drawing/2014/main" id="{2DD8C443-813A-4A1E-860E-FA06298F3A41}"/>
                </a:ext>
              </a:extLst>
            </p:cNvPr>
            <p:cNvSpPr/>
            <p:nvPr/>
          </p:nvSpPr>
          <p:spPr>
            <a:xfrm>
              <a:off x="5684195" y="4248506"/>
              <a:ext cx="36238" cy="572555"/>
            </a:xfrm>
            <a:custGeom>
              <a:avLst/>
              <a:gdLst>
                <a:gd name="connsiteX0" fmla="*/ 40731 w 36237"/>
                <a:gd name="connsiteY0" fmla="*/ 573425 h 572555"/>
                <a:gd name="connsiteX1" fmla="*/ 0 w 36237"/>
                <a:gd name="connsiteY1" fmla="*/ 0 h 572555"/>
              </a:gdLst>
              <a:ahLst/>
              <a:cxnLst>
                <a:cxn ang="0">
                  <a:pos x="connsiteX0" y="connsiteY0"/>
                </a:cxn>
                <a:cxn ang="0">
                  <a:pos x="connsiteX1" y="connsiteY1"/>
                </a:cxn>
              </a:cxnLst>
              <a:rect l="l" t="t" r="r" b="b"/>
              <a:pathLst>
                <a:path w="36237" h="572555">
                  <a:moveTo>
                    <a:pt x="40731" y="57342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49" name="Freeform: Shape 148">
              <a:extLst>
                <a:ext uri="{FF2B5EF4-FFF2-40B4-BE49-F238E27FC236}">
                  <a16:creationId xmlns:a16="http://schemas.microsoft.com/office/drawing/2014/main" id="{3E36F128-B9B0-4C3A-A38F-FCB986017925}"/>
                </a:ext>
              </a:extLst>
            </p:cNvPr>
            <p:cNvSpPr/>
            <p:nvPr/>
          </p:nvSpPr>
          <p:spPr>
            <a:xfrm>
              <a:off x="5626359" y="4821931"/>
              <a:ext cx="94218" cy="471090"/>
            </a:xfrm>
            <a:custGeom>
              <a:avLst/>
              <a:gdLst>
                <a:gd name="connsiteX0" fmla="*/ 0 w 94218"/>
                <a:gd name="connsiteY0" fmla="*/ 476960 h 471089"/>
                <a:gd name="connsiteX1" fmla="*/ 98567 w 94218"/>
                <a:gd name="connsiteY1" fmla="*/ 0 h 471089"/>
              </a:gdLst>
              <a:ahLst/>
              <a:cxnLst>
                <a:cxn ang="0">
                  <a:pos x="connsiteX0" y="connsiteY0"/>
                </a:cxn>
                <a:cxn ang="0">
                  <a:pos x="connsiteX1" y="connsiteY1"/>
                </a:cxn>
              </a:cxnLst>
              <a:rect l="l" t="t" r="r" b="b"/>
              <a:pathLst>
                <a:path w="94218" h="471089">
                  <a:moveTo>
                    <a:pt x="0" y="476960"/>
                  </a:moveTo>
                  <a:lnTo>
                    <a:pt x="9856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0" name="Freeform: Shape 149">
              <a:extLst>
                <a:ext uri="{FF2B5EF4-FFF2-40B4-BE49-F238E27FC236}">
                  <a16:creationId xmlns:a16="http://schemas.microsoft.com/office/drawing/2014/main" id="{3F45D895-B73A-4155-91A8-1FC01DC6A6B6}"/>
                </a:ext>
              </a:extLst>
            </p:cNvPr>
            <p:cNvSpPr/>
            <p:nvPr/>
          </p:nvSpPr>
          <p:spPr>
            <a:xfrm>
              <a:off x="4955744" y="5298891"/>
              <a:ext cx="666774" cy="159446"/>
            </a:xfrm>
            <a:custGeom>
              <a:avLst/>
              <a:gdLst>
                <a:gd name="connsiteX0" fmla="*/ 0 w 666773"/>
                <a:gd name="connsiteY0" fmla="*/ 159446 h 159445"/>
                <a:gd name="connsiteX1" fmla="*/ 670615 w 666773"/>
                <a:gd name="connsiteY1" fmla="*/ 0 h 159445"/>
              </a:gdLst>
              <a:ahLst/>
              <a:cxnLst>
                <a:cxn ang="0">
                  <a:pos x="connsiteX0" y="connsiteY0"/>
                </a:cxn>
                <a:cxn ang="0">
                  <a:pos x="connsiteX1" y="connsiteY1"/>
                </a:cxn>
              </a:cxnLst>
              <a:rect l="l" t="t" r="r" b="b"/>
              <a:pathLst>
                <a:path w="666773" h="159445">
                  <a:moveTo>
                    <a:pt x="0" y="159446"/>
                  </a:moveTo>
                  <a:lnTo>
                    <a:pt x="670615"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1" name="Freeform: Shape 150">
              <a:extLst>
                <a:ext uri="{FF2B5EF4-FFF2-40B4-BE49-F238E27FC236}">
                  <a16:creationId xmlns:a16="http://schemas.microsoft.com/office/drawing/2014/main" id="{3EA55EE2-1810-4381-83FA-49F68EE61BF8}"/>
                </a:ext>
              </a:extLst>
            </p:cNvPr>
            <p:cNvSpPr/>
            <p:nvPr/>
          </p:nvSpPr>
          <p:spPr>
            <a:xfrm>
              <a:off x="4452982" y="5458337"/>
              <a:ext cx="500080" cy="115961"/>
            </a:xfrm>
            <a:custGeom>
              <a:avLst/>
              <a:gdLst>
                <a:gd name="connsiteX0" fmla="*/ 0 w 500080"/>
                <a:gd name="connsiteY0" fmla="*/ 116903 h 115960"/>
                <a:gd name="connsiteX1" fmla="*/ 502762 w 500080"/>
                <a:gd name="connsiteY1" fmla="*/ 0 h 115960"/>
              </a:gdLst>
              <a:ahLst/>
              <a:cxnLst>
                <a:cxn ang="0">
                  <a:pos x="connsiteX0" y="connsiteY0"/>
                </a:cxn>
                <a:cxn ang="0">
                  <a:pos x="connsiteX1" y="connsiteY1"/>
                </a:cxn>
              </a:cxnLst>
              <a:rect l="l" t="t" r="r" b="b"/>
              <a:pathLst>
                <a:path w="500080" h="115960">
                  <a:moveTo>
                    <a:pt x="0" y="116903"/>
                  </a:moveTo>
                  <a:lnTo>
                    <a:pt x="502762"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2" name="Freeform: Shape 151">
              <a:extLst>
                <a:ext uri="{FF2B5EF4-FFF2-40B4-BE49-F238E27FC236}">
                  <a16:creationId xmlns:a16="http://schemas.microsoft.com/office/drawing/2014/main" id="{4F12C5A1-9315-4C97-B616-2B2AA990E236}"/>
                </a:ext>
              </a:extLst>
            </p:cNvPr>
            <p:cNvSpPr/>
            <p:nvPr/>
          </p:nvSpPr>
          <p:spPr>
            <a:xfrm>
              <a:off x="4220264" y="5121617"/>
              <a:ext cx="231921" cy="449347"/>
            </a:xfrm>
            <a:custGeom>
              <a:avLst/>
              <a:gdLst>
                <a:gd name="connsiteX0" fmla="*/ 0 w 231921"/>
                <a:gd name="connsiteY0" fmla="*/ 0 h 449347"/>
                <a:gd name="connsiteX1" fmla="*/ 232719 w 231921"/>
                <a:gd name="connsiteY1" fmla="*/ 453623 h 449347"/>
              </a:gdLst>
              <a:ahLst/>
              <a:cxnLst>
                <a:cxn ang="0">
                  <a:pos x="connsiteX0" y="connsiteY0"/>
                </a:cxn>
                <a:cxn ang="0">
                  <a:pos x="connsiteX1" y="connsiteY1"/>
                </a:cxn>
              </a:cxnLst>
              <a:rect l="l" t="t" r="r" b="b"/>
              <a:pathLst>
                <a:path w="231921" h="449347">
                  <a:moveTo>
                    <a:pt x="0" y="0"/>
                  </a:moveTo>
                  <a:lnTo>
                    <a:pt x="232719" y="453623"/>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3" name="Freeform: Shape 152">
              <a:extLst>
                <a:ext uri="{FF2B5EF4-FFF2-40B4-BE49-F238E27FC236}">
                  <a16:creationId xmlns:a16="http://schemas.microsoft.com/office/drawing/2014/main" id="{0495D8D4-2B6E-4B44-BA3A-F92D11AA760E}"/>
                </a:ext>
              </a:extLst>
            </p:cNvPr>
            <p:cNvSpPr/>
            <p:nvPr/>
          </p:nvSpPr>
          <p:spPr>
            <a:xfrm>
              <a:off x="3841145" y="4977391"/>
              <a:ext cx="376872" cy="137703"/>
            </a:xfrm>
            <a:custGeom>
              <a:avLst/>
              <a:gdLst>
                <a:gd name="connsiteX0" fmla="*/ 0 w 376872"/>
                <a:gd name="connsiteY0" fmla="*/ 0 h 137703"/>
                <a:gd name="connsiteX1" fmla="*/ 379119 w 376872"/>
                <a:gd name="connsiteY1" fmla="*/ 144226 h 137703"/>
              </a:gdLst>
              <a:ahLst/>
              <a:cxnLst>
                <a:cxn ang="0">
                  <a:pos x="connsiteX0" y="connsiteY0"/>
                </a:cxn>
                <a:cxn ang="0">
                  <a:pos x="connsiteX1" y="connsiteY1"/>
                </a:cxn>
              </a:cxnLst>
              <a:rect l="l" t="t" r="r" b="b"/>
              <a:pathLst>
                <a:path w="376872" h="137703">
                  <a:moveTo>
                    <a:pt x="0" y="0"/>
                  </a:moveTo>
                  <a:lnTo>
                    <a:pt x="379119" y="14422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4" name="Freeform: Shape 153">
              <a:extLst>
                <a:ext uri="{FF2B5EF4-FFF2-40B4-BE49-F238E27FC236}">
                  <a16:creationId xmlns:a16="http://schemas.microsoft.com/office/drawing/2014/main" id="{391FD23E-0EB4-4234-BC62-8834860BB4A6}"/>
                </a:ext>
              </a:extLst>
            </p:cNvPr>
            <p:cNvSpPr/>
            <p:nvPr/>
          </p:nvSpPr>
          <p:spPr>
            <a:xfrm>
              <a:off x="3293086" y="4977391"/>
              <a:ext cx="543566" cy="50733"/>
            </a:xfrm>
            <a:custGeom>
              <a:avLst/>
              <a:gdLst>
                <a:gd name="connsiteX0" fmla="*/ 0 w 543565"/>
                <a:gd name="connsiteY0" fmla="*/ 53922 h 50732"/>
                <a:gd name="connsiteX1" fmla="*/ 548059 w 543565"/>
                <a:gd name="connsiteY1" fmla="*/ 0 h 50732"/>
              </a:gdLst>
              <a:ahLst/>
              <a:cxnLst>
                <a:cxn ang="0">
                  <a:pos x="connsiteX0" y="connsiteY0"/>
                </a:cxn>
                <a:cxn ang="0">
                  <a:pos x="connsiteX1" y="connsiteY1"/>
                </a:cxn>
              </a:cxnLst>
              <a:rect l="l" t="t" r="r" b="b"/>
              <a:pathLst>
                <a:path w="543565" h="50732">
                  <a:moveTo>
                    <a:pt x="0" y="53922"/>
                  </a:moveTo>
                  <a:lnTo>
                    <a:pt x="548059"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5" name="Freeform: Shape 154">
              <a:extLst>
                <a:ext uri="{FF2B5EF4-FFF2-40B4-BE49-F238E27FC236}">
                  <a16:creationId xmlns:a16="http://schemas.microsoft.com/office/drawing/2014/main" id="{1FA6CD47-5A76-4044-9912-A40398B0F010}"/>
                </a:ext>
              </a:extLst>
            </p:cNvPr>
            <p:cNvSpPr/>
            <p:nvPr/>
          </p:nvSpPr>
          <p:spPr>
            <a:xfrm>
              <a:off x="4452982" y="5011526"/>
              <a:ext cx="318892" cy="558060"/>
            </a:xfrm>
            <a:custGeom>
              <a:avLst/>
              <a:gdLst>
                <a:gd name="connsiteX0" fmla="*/ 0 w 318891"/>
                <a:gd name="connsiteY0" fmla="*/ 563713 h 558060"/>
                <a:gd name="connsiteX1" fmla="*/ 320269 w 318891"/>
                <a:gd name="connsiteY1" fmla="*/ 0 h 558060"/>
              </a:gdLst>
              <a:ahLst/>
              <a:cxnLst>
                <a:cxn ang="0">
                  <a:pos x="connsiteX0" y="connsiteY0"/>
                </a:cxn>
                <a:cxn ang="0">
                  <a:pos x="connsiteX1" y="connsiteY1"/>
                </a:cxn>
              </a:cxnLst>
              <a:rect l="l" t="t" r="r" b="b"/>
              <a:pathLst>
                <a:path w="318891" h="558060">
                  <a:moveTo>
                    <a:pt x="0" y="563713"/>
                  </a:moveTo>
                  <a:lnTo>
                    <a:pt x="320269"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6" name="Freeform: Shape 155">
              <a:extLst>
                <a:ext uri="{FF2B5EF4-FFF2-40B4-BE49-F238E27FC236}">
                  <a16:creationId xmlns:a16="http://schemas.microsoft.com/office/drawing/2014/main" id="{73F824F2-10CC-4BED-B0C6-9CC98B33C610}"/>
                </a:ext>
              </a:extLst>
            </p:cNvPr>
            <p:cNvSpPr/>
            <p:nvPr/>
          </p:nvSpPr>
          <p:spPr>
            <a:xfrm>
              <a:off x="4773251" y="5011526"/>
              <a:ext cx="181189" cy="442100"/>
            </a:xfrm>
            <a:custGeom>
              <a:avLst/>
              <a:gdLst>
                <a:gd name="connsiteX0" fmla="*/ 182493 w 181188"/>
                <a:gd name="connsiteY0" fmla="*/ 446810 h 442099"/>
                <a:gd name="connsiteX1" fmla="*/ 0 w 181188"/>
                <a:gd name="connsiteY1" fmla="*/ 0 h 442099"/>
              </a:gdLst>
              <a:ahLst/>
              <a:cxnLst>
                <a:cxn ang="0">
                  <a:pos x="connsiteX0" y="connsiteY0"/>
                </a:cxn>
                <a:cxn ang="0">
                  <a:pos x="connsiteX1" y="connsiteY1"/>
                </a:cxn>
              </a:cxnLst>
              <a:rect l="l" t="t" r="r" b="b"/>
              <a:pathLst>
                <a:path w="181188" h="442099">
                  <a:moveTo>
                    <a:pt x="182493" y="44681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7" name="Freeform: Shape 156">
              <a:extLst>
                <a:ext uri="{FF2B5EF4-FFF2-40B4-BE49-F238E27FC236}">
                  <a16:creationId xmlns:a16="http://schemas.microsoft.com/office/drawing/2014/main" id="{7A31D5A6-6217-4C45-8988-DA9CE1CC4C7F}"/>
                </a:ext>
              </a:extLst>
            </p:cNvPr>
            <p:cNvSpPr/>
            <p:nvPr/>
          </p:nvSpPr>
          <p:spPr>
            <a:xfrm>
              <a:off x="4220264" y="5011526"/>
              <a:ext cx="550813" cy="108713"/>
            </a:xfrm>
            <a:custGeom>
              <a:avLst/>
              <a:gdLst>
                <a:gd name="connsiteX0" fmla="*/ 0 w 550813"/>
                <a:gd name="connsiteY0" fmla="*/ 110090 h 108713"/>
                <a:gd name="connsiteX1" fmla="*/ 552987 w 550813"/>
                <a:gd name="connsiteY1" fmla="*/ 0 h 108713"/>
              </a:gdLst>
              <a:ahLst/>
              <a:cxnLst>
                <a:cxn ang="0">
                  <a:pos x="connsiteX0" y="connsiteY0"/>
                </a:cxn>
                <a:cxn ang="0">
                  <a:pos x="connsiteX1" y="connsiteY1"/>
                </a:cxn>
              </a:cxnLst>
              <a:rect l="l" t="t" r="r" b="b"/>
              <a:pathLst>
                <a:path w="550813" h="108713">
                  <a:moveTo>
                    <a:pt x="0" y="110090"/>
                  </a:moveTo>
                  <a:lnTo>
                    <a:pt x="55298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8" name="Freeform: Shape 157">
              <a:extLst>
                <a:ext uri="{FF2B5EF4-FFF2-40B4-BE49-F238E27FC236}">
                  <a16:creationId xmlns:a16="http://schemas.microsoft.com/office/drawing/2014/main" id="{8BD463F8-2620-4E9D-817A-5B75613F95B3}"/>
                </a:ext>
              </a:extLst>
            </p:cNvPr>
            <p:cNvSpPr/>
            <p:nvPr/>
          </p:nvSpPr>
          <p:spPr>
            <a:xfrm>
              <a:off x="4773251" y="4703651"/>
              <a:ext cx="376872" cy="304396"/>
            </a:xfrm>
            <a:custGeom>
              <a:avLst/>
              <a:gdLst>
                <a:gd name="connsiteX0" fmla="*/ 380423 w 376872"/>
                <a:gd name="connsiteY0" fmla="*/ 0 h 304396"/>
                <a:gd name="connsiteX1" fmla="*/ 0 w 376872"/>
                <a:gd name="connsiteY1" fmla="*/ 307875 h 304396"/>
              </a:gdLst>
              <a:ahLst/>
              <a:cxnLst>
                <a:cxn ang="0">
                  <a:pos x="connsiteX0" y="connsiteY0"/>
                </a:cxn>
                <a:cxn ang="0">
                  <a:pos x="connsiteX1" y="connsiteY1"/>
                </a:cxn>
              </a:cxnLst>
              <a:rect l="l" t="t" r="r" b="b"/>
              <a:pathLst>
                <a:path w="376872" h="304396">
                  <a:moveTo>
                    <a:pt x="380423" y="0"/>
                  </a:moveTo>
                  <a:lnTo>
                    <a:pt x="0" y="30787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59" name="Freeform: Shape 158">
              <a:extLst>
                <a:ext uri="{FF2B5EF4-FFF2-40B4-BE49-F238E27FC236}">
                  <a16:creationId xmlns:a16="http://schemas.microsoft.com/office/drawing/2014/main" id="{5279C7B4-224E-421B-AC3E-163C5E623842}"/>
                </a:ext>
              </a:extLst>
            </p:cNvPr>
            <p:cNvSpPr/>
            <p:nvPr/>
          </p:nvSpPr>
          <p:spPr>
            <a:xfrm>
              <a:off x="4662291" y="4512171"/>
              <a:ext cx="108713" cy="492832"/>
            </a:xfrm>
            <a:custGeom>
              <a:avLst/>
              <a:gdLst>
                <a:gd name="connsiteX0" fmla="*/ 0 w 108713"/>
                <a:gd name="connsiteY0" fmla="*/ 0 h 492832"/>
                <a:gd name="connsiteX1" fmla="*/ 110960 w 108713"/>
                <a:gd name="connsiteY1" fmla="*/ 499355 h 492832"/>
              </a:gdLst>
              <a:ahLst/>
              <a:cxnLst>
                <a:cxn ang="0">
                  <a:pos x="connsiteX0" y="connsiteY0"/>
                </a:cxn>
                <a:cxn ang="0">
                  <a:pos x="connsiteX1" y="connsiteY1"/>
                </a:cxn>
              </a:cxnLst>
              <a:rect l="l" t="t" r="r" b="b"/>
              <a:pathLst>
                <a:path w="108713" h="492832">
                  <a:moveTo>
                    <a:pt x="0" y="0"/>
                  </a:moveTo>
                  <a:lnTo>
                    <a:pt x="110960" y="49935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0" name="Freeform: Shape 159">
              <a:extLst>
                <a:ext uri="{FF2B5EF4-FFF2-40B4-BE49-F238E27FC236}">
                  <a16:creationId xmlns:a16="http://schemas.microsoft.com/office/drawing/2014/main" id="{692FE505-7C69-44D9-892A-D1F45DBE59E1}"/>
                </a:ext>
              </a:extLst>
            </p:cNvPr>
            <p:cNvSpPr/>
            <p:nvPr/>
          </p:nvSpPr>
          <p:spPr>
            <a:xfrm>
              <a:off x="4192723" y="4265465"/>
              <a:ext cx="463843" cy="246416"/>
            </a:xfrm>
            <a:custGeom>
              <a:avLst/>
              <a:gdLst>
                <a:gd name="connsiteX0" fmla="*/ 0 w 463842"/>
                <a:gd name="connsiteY0" fmla="*/ 0 h 246416"/>
                <a:gd name="connsiteX1" fmla="*/ 469568 w 463842"/>
                <a:gd name="connsiteY1" fmla="*/ 246706 h 246416"/>
              </a:gdLst>
              <a:ahLst/>
              <a:cxnLst>
                <a:cxn ang="0">
                  <a:pos x="connsiteX0" y="connsiteY0"/>
                </a:cxn>
                <a:cxn ang="0">
                  <a:pos x="connsiteX1" y="connsiteY1"/>
                </a:cxn>
              </a:cxnLst>
              <a:rect l="l" t="t" r="r" b="b"/>
              <a:pathLst>
                <a:path w="463842" h="246416">
                  <a:moveTo>
                    <a:pt x="0" y="0"/>
                  </a:moveTo>
                  <a:lnTo>
                    <a:pt x="469568" y="24670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1" name="Freeform: Shape 160">
              <a:extLst>
                <a:ext uri="{FF2B5EF4-FFF2-40B4-BE49-F238E27FC236}">
                  <a16:creationId xmlns:a16="http://schemas.microsoft.com/office/drawing/2014/main" id="{19FF1DB5-FF58-4E7C-89B3-5CB03F76A2B0}"/>
                </a:ext>
              </a:extLst>
            </p:cNvPr>
            <p:cNvSpPr/>
            <p:nvPr/>
          </p:nvSpPr>
          <p:spPr>
            <a:xfrm>
              <a:off x="4662291" y="4512171"/>
              <a:ext cx="485585" cy="188436"/>
            </a:xfrm>
            <a:custGeom>
              <a:avLst/>
              <a:gdLst>
                <a:gd name="connsiteX0" fmla="*/ 491383 w 485585"/>
                <a:gd name="connsiteY0" fmla="*/ 191480 h 188435"/>
                <a:gd name="connsiteX1" fmla="*/ 0 w 485585"/>
                <a:gd name="connsiteY1" fmla="*/ 0 h 188435"/>
              </a:gdLst>
              <a:ahLst/>
              <a:cxnLst>
                <a:cxn ang="0">
                  <a:pos x="connsiteX0" y="connsiteY0"/>
                </a:cxn>
                <a:cxn ang="0">
                  <a:pos x="connsiteX1" y="connsiteY1"/>
                </a:cxn>
              </a:cxnLst>
              <a:rect l="l" t="t" r="r" b="b"/>
              <a:pathLst>
                <a:path w="485585" h="188435">
                  <a:moveTo>
                    <a:pt x="491383" y="19148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2" name="Freeform: Shape 161">
              <a:extLst>
                <a:ext uri="{FF2B5EF4-FFF2-40B4-BE49-F238E27FC236}">
                  <a16:creationId xmlns:a16="http://schemas.microsoft.com/office/drawing/2014/main" id="{B5333019-241F-4F22-A4E5-208F19B20BE5}"/>
                </a:ext>
              </a:extLst>
            </p:cNvPr>
            <p:cNvSpPr/>
            <p:nvPr/>
          </p:nvSpPr>
          <p:spPr>
            <a:xfrm>
              <a:off x="3967107" y="3907002"/>
              <a:ext cx="224674" cy="355129"/>
            </a:xfrm>
            <a:custGeom>
              <a:avLst/>
              <a:gdLst>
                <a:gd name="connsiteX0" fmla="*/ 0 w 224673"/>
                <a:gd name="connsiteY0" fmla="*/ 0 h 355129"/>
                <a:gd name="connsiteX1" fmla="*/ 225616 w 224673"/>
                <a:gd name="connsiteY1" fmla="*/ 358463 h 355129"/>
              </a:gdLst>
              <a:ahLst/>
              <a:cxnLst>
                <a:cxn ang="0">
                  <a:pos x="connsiteX0" y="connsiteY0"/>
                </a:cxn>
                <a:cxn ang="0">
                  <a:pos x="connsiteX1" y="connsiteY1"/>
                </a:cxn>
              </a:cxnLst>
              <a:rect l="l" t="t" r="r" b="b"/>
              <a:pathLst>
                <a:path w="224673" h="355129">
                  <a:moveTo>
                    <a:pt x="0" y="0"/>
                  </a:moveTo>
                  <a:lnTo>
                    <a:pt x="225616" y="358463"/>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3" name="Freeform: Shape 162">
              <a:extLst>
                <a:ext uri="{FF2B5EF4-FFF2-40B4-BE49-F238E27FC236}">
                  <a16:creationId xmlns:a16="http://schemas.microsoft.com/office/drawing/2014/main" id="{D8CE47D8-F40E-4CF5-B6A6-6ED662B66515}"/>
                </a:ext>
              </a:extLst>
            </p:cNvPr>
            <p:cNvSpPr/>
            <p:nvPr/>
          </p:nvSpPr>
          <p:spPr>
            <a:xfrm>
              <a:off x="3459997" y="4265465"/>
              <a:ext cx="732002" cy="355129"/>
            </a:xfrm>
            <a:custGeom>
              <a:avLst/>
              <a:gdLst>
                <a:gd name="connsiteX0" fmla="*/ 0 w 732001"/>
                <a:gd name="connsiteY0" fmla="*/ 358173 h 355129"/>
                <a:gd name="connsiteX1" fmla="*/ 732726 w 732001"/>
                <a:gd name="connsiteY1" fmla="*/ 0 h 355129"/>
              </a:gdLst>
              <a:ahLst/>
              <a:cxnLst>
                <a:cxn ang="0">
                  <a:pos x="connsiteX0" y="connsiteY0"/>
                </a:cxn>
                <a:cxn ang="0">
                  <a:pos x="connsiteX1" y="connsiteY1"/>
                </a:cxn>
              </a:cxnLst>
              <a:rect l="l" t="t" r="r" b="b"/>
              <a:pathLst>
                <a:path w="732001" h="355129">
                  <a:moveTo>
                    <a:pt x="0" y="358173"/>
                  </a:moveTo>
                  <a:lnTo>
                    <a:pt x="732726"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4" name="Freeform: Shape 163">
              <a:extLst>
                <a:ext uri="{FF2B5EF4-FFF2-40B4-BE49-F238E27FC236}">
                  <a16:creationId xmlns:a16="http://schemas.microsoft.com/office/drawing/2014/main" id="{25229E6C-BF71-42FE-A155-4FB2910E2938}"/>
                </a:ext>
              </a:extLst>
            </p:cNvPr>
            <p:cNvSpPr/>
            <p:nvPr/>
          </p:nvSpPr>
          <p:spPr>
            <a:xfrm>
              <a:off x="3293086" y="4623638"/>
              <a:ext cx="166693" cy="405862"/>
            </a:xfrm>
            <a:custGeom>
              <a:avLst/>
              <a:gdLst>
                <a:gd name="connsiteX0" fmla="*/ 0 w 166693"/>
                <a:gd name="connsiteY0" fmla="*/ 407674 h 405861"/>
                <a:gd name="connsiteX1" fmla="*/ 166911 w 166693"/>
                <a:gd name="connsiteY1" fmla="*/ 0 h 405861"/>
              </a:gdLst>
              <a:ahLst/>
              <a:cxnLst>
                <a:cxn ang="0">
                  <a:pos x="connsiteX0" y="connsiteY0"/>
                </a:cxn>
                <a:cxn ang="0">
                  <a:pos x="connsiteX1" y="connsiteY1"/>
                </a:cxn>
              </a:cxnLst>
              <a:rect l="l" t="t" r="r" b="b"/>
              <a:pathLst>
                <a:path w="166693" h="405861">
                  <a:moveTo>
                    <a:pt x="0" y="407674"/>
                  </a:moveTo>
                  <a:lnTo>
                    <a:pt x="166911"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5" name="Freeform: Shape 164">
              <a:extLst>
                <a:ext uri="{FF2B5EF4-FFF2-40B4-BE49-F238E27FC236}">
                  <a16:creationId xmlns:a16="http://schemas.microsoft.com/office/drawing/2014/main" id="{EA5575C3-EEAD-48AC-8FCF-83C1A6879A81}"/>
                </a:ext>
              </a:extLst>
            </p:cNvPr>
            <p:cNvSpPr/>
            <p:nvPr/>
          </p:nvSpPr>
          <p:spPr>
            <a:xfrm>
              <a:off x="3459997" y="4623638"/>
              <a:ext cx="376872" cy="347882"/>
            </a:xfrm>
            <a:custGeom>
              <a:avLst/>
              <a:gdLst>
                <a:gd name="connsiteX0" fmla="*/ 381148 w 376872"/>
                <a:gd name="connsiteY0" fmla="*/ 353752 h 347881"/>
                <a:gd name="connsiteX1" fmla="*/ 0 w 376872"/>
                <a:gd name="connsiteY1" fmla="*/ 0 h 347881"/>
              </a:gdLst>
              <a:ahLst/>
              <a:cxnLst>
                <a:cxn ang="0">
                  <a:pos x="connsiteX0" y="connsiteY0"/>
                </a:cxn>
                <a:cxn ang="0">
                  <a:pos x="connsiteX1" y="connsiteY1"/>
                </a:cxn>
              </a:cxnLst>
              <a:rect l="l" t="t" r="r" b="b"/>
              <a:pathLst>
                <a:path w="376872" h="347881">
                  <a:moveTo>
                    <a:pt x="381148" y="353752"/>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6" name="Freeform: Shape 165">
              <a:extLst>
                <a:ext uri="{FF2B5EF4-FFF2-40B4-BE49-F238E27FC236}">
                  <a16:creationId xmlns:a16="http://schemas.microsoft.com/office/drawing/2014/main" id="{C7126E40-4F40-479B-BF06-59E877BF6E0B}"/>
                </a:ext>
              </a:extLst>
            </p:cNvPr>
            <p:cNvSpPr/>
            <p:nvPr/>
          </p:nvSpPr>
          <p:spPr>
            <a:xfrm>
              <a:off x="4192723" y="4265465"/>
              <a:ext cx="21743" cy="855209"/>
            </a:xfrm>
            <a:custGeom>
              <a:avLst/>
              <a:gdLst>
                <a:gd name="connsiteX0" fmla="*/ 27541 w 21742"/>
                <a:gd name="connsiteY0" fmla="*/ 856151 h 855209"/>
                <a:gd name="connsiteX1" fmla="*/ 0 w 21742"/>
                <a:gd name="connsiteY1" fmla="*/ 0 h 855209"/>
              </a:gdLst>
              <a:ahLst/>
              <a:cxnLst>
                <a:cxn ang="0">
                  <a:pos x="connsiteX0" y="connsiteY0"/>
                </a:cxn>
                <a:cxn ang="0">
                  <a:pos x="connsiteX1" y="connsiteY1"/>
                </a:cxn>
              </a:cxnLst>
              <a:rect l="l" t="t" r="r" b="b"/>
              <a:pathLst>
                <a:path w="21742" h="855209">
                  <a:moveTo>
                    <a:pt x="27541" y="856151"/>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69" name="Freeform: Shape 168">
              <a:extLst>
                <a:ext uri="{FF2B5EF4-FFF2-40B4-BE49-F238E27FC236}">
                  <a16:creationId xmlns:a16="http://schemas.microsoft.com/office/drawing/2014/main" id="{5D65B91B-2F49-4D0B-9DD4-1D693A448C29}"/>
                </a:ext>
              </a:extLst>
            </p:cNvPr>
            <p:cNvSpPr/>
            <p:nvPr/>
          </p:nvSpPr>
          <p:spPr>
            <a:xfrm>
              <a:off x="4192723" y="3740816"/>
              <a:ext cx="724754" cy="521822"/>
            </a:xfrm>
            <a:custGeom>
              <a:avLst/>
              <a:gdLst>
                <a:gd name="connsiteX0" fmla="*/ 728016 w 724754"/>
                <a:gd name="connsiteY0" fmla="*/ 0 h 521822"/>
                <a:gd name="connsiteX1" fmla="*/ 0 w 724754"/>
                <a:gd name="connsiteY1" fmla="*/ 524649 h 521822"/>
              </a:gdLst>
              <a:ahLst/>
              <a:cxnLst>
                <a:cxn ang="0">
                  <a:pos x="connsiteX0" y="connsiteY0"/>
                </a:cxn>
                <a:cxn ang="0">
                  <a:pos x="connsiteX1" y="connsiteY1"/>
                </a:cxn>
              </a:cxnLst>
              <a:rect l="l" t="t" r="r" b="b"/>
              <a:pathLst>
                <a:path w="724754" h="521822">
                  <a:moveTo>
                    <a:pt x="728016" y="0"/>
                  </a:moveTo>
                  <a:lnTo>
                    <a:pt x="0" y="524649"/>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0" name="Freeform: Shape 169">
              <a:extLst>
                <a:ext uri="{FF2B5EF4-FFF2-40B4-BE49-F238E27FC236}">
                  <a16:creationId xmlns:a16="http://schemas.microsoft.com/office/drawing/2014/main" id="{93EDC4CE-F50D-4A50-A7D4-588957F67813}"/>
                </a:ext>
              </a:extLst>
            </p:cNvPr>
            <p:cNvSpPr/>
            <p:nvPr/>
          </p:nvSpPr>
          <p:spPr>
            <a:xfrm>
              <a:off x="3841145" y="4265465"/>
              <a:ext cx="347882" cy="710258"/>
            </a:xfrm>
            <a:custGeom>
              <a:avLst/>
              <a:gdLst>
                <a:gd name="connsiteX0" fmla="*/ 0 w 347881"/>
                <a:gd name="connsiteY0" fmla="*/ 711925 h 710258"/>
                <a:gd name="connsiteX1" fmla="*/ 351578 w 347881"/>
                <a:gd name="connsiteY1" fmla="*/ 0 h 710258"/>
              </a:gdLst>
              <a:ahLst/>
              <a:cxnLst>
                <a:cxn ang="0">
                  <a:pos x="connsiteX0" y="connsiteY0"/>
                </a:cxn>
                <a:cxn ang="0">
                  <a:pos x="connsiteX1" y="connsiteY1"/>
                </a:cxn>
              </a:cxnLst>
              <a:rect l="l" t="t" r="r" b="b"/>
              <a:pathLst>
                <a:path w="347881" h="710258">
                  <a:moveTo>
                    <a:pt x="0" y="711925"/>
                  </a:moveTo>
                  <a:lnTo>
                    <a:pt x="351578"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1" name="Freeform: Shape 170">
              <a:extLst>
                <a:ext uri="{FF2B5EF4-FFF2-40B4-BE49-F238E27FC236}">
                  <a16:creationId xmlns:a16="http://schemas.microsoft.com/office/drawing/2014/main" id="{05402CAE-2694-49E8-8830-CCA770AE0667}"/>
                </a:ext>
              </a:extLst>
            </p:cNvPr>
            <p:cNvSpPr/>
            <p:nvPr/>
          </p:nvSpPr>
          <p:spPr>
            <a:xfrm>
              <a:off x="4662291" y="3740816"/>
              <a:ext cx="253664" cy="768239"/>
            </a:xfrm>
            <a:custGeom>
              <a:avLst/>
              <a:gdLst>
                <a:gd name="connsiteX0" fmla="*/ 0 w 253663"/>
                <a:gd name="connsiteY0" fmla="*/ 771355 h 768238"/>
                <a:gd name="connsiteX1" fmla="*/ 258447 w 253663"/>
                <a:gd name="connsiteY1" fmla="*/ 0 h 768238"/>
              </a:gdLst>
              <a:ahLst/>
              <a:cxnLst>
                <a:cxn ang="0">
                  <a:pos x="connsiteX0" y="connsiteY0"/>
                </a:cxn>
                <a:cxn ang="0">
                  <a:pos x="connsiteX1" y="connsiteY1"/>
                </a:cxn>
              </a:cxnLst>
              <a:rect l="l" t="t" r="r" b="b"/>
              <a:pathLst>
                <a:path w="253663" h="768238">
                  <a:moveTo>
                    <a:pt x="0" y="771355"/>
                  </a:moveTo>
                  <a:lnTo>
                    <a:pt x="25844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2" name="Freeform: Shape 171">
              <a:extLst>
                <a:ext uri="{FF2B5EF4-FFF2-40B4-BE49-F238E27FC236}">
                  <a16:creationId xmlns:a16="http://schemas.microsoft.com/office/drawing/2014/main" id="{1BF6AD12-4B17-49A3-9ADB-A2130E891A9B}"/>
                </a:ext>
              </a:extLst>
            </p:cNvPr>
            <p:cNvSpPr/>
            <p:nvPr/>
          </p:nvSpPr>
          <p:spPr>
            <a:xfrm>
              <a:off x="4662291" y="4248506"/>
              <a:ext cx="1021903" cy="260911"/>
            </a:xfrm>
            <a:custGeom>
              <a:avLst/>
              <a:gdLst>
                <a:gd name="connsiteX0" fmla="*/ 1021903 w 1021903"/>
                <a:gd name="connsiteY0" fmla="*/ 0 h 260911"/>
                <a:gd name="connsiteX1" fmla="*/ 0 w 1021903"/>
                <a:gd name="connsiteY1" fmla="*/ 263665 h 260911"/>
              </a:gdLst>
              <a:ahLst/>
              <a:cxnLst>
                <a:cxn ang="0">
                  <a:pos x="connsiteX0" y="connsiteY0"/>
                </a:cxn>
                <a:cxn ang="0">
                  <a:pos x="connsiteX1" y="connsiteY1"/>
                </a:cxn>
              </a:cxnLst>
              <a:rect l="l" t="t" r="r" b="b"/>
              <a:pathLst>
                <a:path w="1021903" h="260911">
                  <a:moveTo>
                    <a:pt x="1021903" y="0"/>
                  </a:moveTo>
                  <a:lnTo>
                    <a:pt x="0" y="263665"/>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3" name="Freeform: Shape 172">
              <a:extLst>
                <a:ext uri="{FF2B5EF4-FFF2-40B4-BE49-F238E27FC236}">
                  <a16:creationId xmlns:a16="http://schemas.microsoft.com/office/drawing/2014/main" id="{08B5A3A5-943C-4726-A721-731DB46101B6}"/>
                </a:ext>
              </a:extLst>
            </p:cNvPr>
            <p:cNvSpPr/>
            <p:nvPr/>
          </p:nvSpPr>
          <p:spPr>
            <a:xfrm>
              <a:off x="5153675" y="4248506"/>
              <a:ext cx="529071" cy="449347"/>
            </a:xfrm>
            <a:custGeom>
              <a:avLst/>
              <a:gdLst>
                <a:gd name="connsiteX0" fmla="*/ 0 w 529070"/>
                <a:gd name="connsiteY0" fmla="*/ 455145 h 449347"/>
                <a:gd name="connsiteX1" fmla="*/ 530520 w 529070"/>
                <a:gd name="connsiteY1" fmla="*/ 0 h 449347"/>
              </a:gdLst>
              <a:ahLst/>
              <a:cxnLst>
                <a:cxn ang="0">
                  <a:pos x="connsiteX0" y="connsiteY0"/>
                </a:cxn>
                <a:cxn ang="0">
                  <a:pos x="connsiteX1" y="connsiteY1"/>
                </a:cxn>
              </a:cxnLst>
              <a:rect l="l" t="t" r="r" b="b"/>
              <a:pathLst>
                <a:path w="529070" h="449347">
                  <a:moveTo>
                    <a:pt x="0" y="455145"/>
                  </a:moveTo>
                  <a:lnTo>
                    <a:pt x="53052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4" name="Freeform: Shape 173">
              <a:extLst>
                <a:ext uri="{FF2B5EF4-FFF2-40B4-BE49-F238E27FC236}">
                  <a16:creationId xmlns:a16="http://schemas.microsoft.com/office/drawing/2014/main" id="{67E730AB-9D5B-40A1-9628-923F564D9E4C}"/>
                </a:ext>
              </a:extLst>
            </p:cNvPr>
            <p:cNvSpPr/>
            <p:nvPr/>
          </p:nvSpPr>
          <p:spPr>
            <a:xfrm>
              <a:off x="5153675" y="4703651"/>
              <a:ext cx="565308" cy="115961"/>
            </a:xfrm>
            <a:custGeom>
              <a:avLst/>
              <a:gdLst>
                <a:gd name="connsiteX0" fmla="*/ 571251 w 565308"/>
                <a:gd name="connsiteY0" fmla="*/ 118280 h 115960"/>
                <a:gd name="connsiteX1" fmla="*/ 0 w 565308"/>
                <a:gd name="connsiteY1" fmla="*/ 0 h 115960"/>
              </a:gdLst>
              <a:ahLst/>
              <a:cxnLst>
                <a:cxn ang="0">
                  <a:pos x="connsiteX0" y="connsiteY0"/>
                </a:cxn>
                <a:cxn ang="0">
                  <a:pos x="connsiteX1" y="connsiteY1"/>
                </a:cxn>
              </a:cxnLst>
              <a:rect l="l" t="t" r="r" b="b"/>
              <a:pathLst>
                <a:path w="565308" h="115960">
                  <a:moveTo>
                    <a:pt x="571251" y="11828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5" name="Freeform: Shape 174">
              <a:extLst>
                <a:ext uri="{FF2B5EF4-FFF2-40B4-BE49-F238E27FC236}">
                  <a16:creationId xmlns:a16="http://schemas.microsoft.com/office/drawing/2014/main" id="{57D8DD34-2066-49A9-A618-A021C86D57C1}"/>
                </a:ext>
              </a:extLst>
            </p:cNvPr>
            <p:cNvSpPr/>
            <p:nvPr/>
          </p:nvSpPr>
          <p:spPr>
            <a:xfrm>
              <a:off x="5153675" y="4703651"/>
              <a:ext cx="471090" cy="594298"/>
            </a:xfrm>
            <a:custGeom>
              <a:avLst/>
              <a:gdLst>
                <a:gd name="connsiteX0" fmla="*/ 472685 w 471090"/>
                <a:gd name="connsiteY0" fmla="*/ 595240 h 594297"/>
                <a:gd name="connsiteX1" fmla="*/ 0 w 471090"/>
                <a:gd name="connsiteY1" fmla="*/ 0 h 594297"/>
              </a:gdLst>
              <a:ahLst/>
              <a:cxnLst>
                <a:cxn ang="0">
                  <a:pos x="connsiteX0" y="connsiteY0"/>
                </a:cxn>
                <a:cxn ang="0">
                  <a:pos x="connsiteX1" y="connsiteY1"/>
                </a:cxn>
              </a:cxnLst>
              <a:rect l="l" t="t" r="r" b="b"/>
              <a:pathLst>
                <a:path w="471090" h="594297">
                  <a:moveTo>
                    <a:pt x="472685" y="595240"/>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6" name="Freeform: Shape 175">
              <a:extLst>
                <a:ext uri="{FF2B5EF4-FFF2-40B4-BE49-F238E27FC236}">
                  <a16:creationId xmlns:a16="http://schemas.microsoft.com/office/drawing/2014/main" id="{82A5F668-7527-482B-8427-393BFC6B4619}"/>
                </a:ext>
              </a:extLst>
            </p:cNvPr>
            <p:cNvSpPr/>
            <p:nvPr/>
          </p:nvSpPr>
          <p:spPr>
            <a:xfrm>
              <a:off x="4955744" y="4703651"/>
              <a:ext cx="195684" cy="753744"/>
            </a:xfrm>
            <a:custGeom>
              <a:avLst/>
              <a:gdLst>
                <a:gd name="connsiteX0" fmla="*/ 0 w 195683"/>
                <a:gd name="connsiteY0" fmla="*/ 754686 h 753743"/>
                <a:gd name="connsiteX1" fmla="*/ 197930 w 195683"/>
                <a:gd name="connsiteY1" fmla="*/ 0 h 753743"/>
              </a:gdLst>
              <a:ahLst/>
              <a:cxnLst>
                <a:cxn ang="0">
                  <a:pos x="connsiteX0" y="connsiteY0"/>
                </a:cxn>
                <a:cxn ang="0">
                  <a:pos x="connsiteX1" y="connsiteY1"/>
                </a:cxn>
              </a:cxnLst>
              <a:rect l="l" t="t" r="r" b="b"/>
              <a:pathLst>
                <a:path w="195683" h="753743">
                  <a:moveTo>
                    <a:pt x="0" y="754686"/>
                  </a:moveTo>
                  <a:lnTo>
                    <a:pt x="19793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7" name="Freeform: Shape 176">
              <a:extLst>
                <a:ext uri="{FF2B5EF4-FFF2-40B4-BE49-F238E27FC236}">
                  <a16:creationId xmlns:a16="http://schemas.microsoft.com/office/drawing/2014/main" id="{D88C90CA-D968-4CB3-B59B-70B03E898308}"/>
                </a:ext>
              </a:extLst>
            </p:cNvPr>
            <p:cNvSpPr/>
            <p:nvPr/>
          </p:nvSpPr>
          <p:spPr>
            <a:xfrm>
              <a:off x="4955744" y="4821931"/>
              <a:ext cx="768239" cy="630535"/>
            </a:xfrm>
            <a:custGeom>
              <a:avLst/>
              <a:gdLst>
                <a:gd name="connsiteX0" fmla="*/ 769182 w 768239"/>
                <a:gd name="connsiteY0" fmla="*/ 0 h 630535"/>
                <a:gd name="connsiteX1" fmla="*/ 0 w 768239"/>
                <a:gd name="connsiteY1" fmla="*/ 636406 h 630535"/>
              </a:gdLst>
              <a:ahLst/>
              <a:cxnLst>
                <a:cxn ang="0">
                  <a:pos x="connsiteX0" y="connsiteY0"/>
                </a:cxn>
                <a:cxn ang="0">
                  <a:pos x="connsiteX1" y="connsiteY1"/>
                </a:cxn>
              </a:cxnLst>
              <a:rect l="l" t="t" r="r" b="b"/>
              <a:pathLst>
                <a:path w="768239" h="630535">
                  <a:moveTo>
                    <a:pt x="769182" y="0"/>
                  </a:moveTo>
                  <a:lnTo>
                    <a:pt x="0" y="63640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8" name="Freeform: Shape 177">
              <a:extLst>
                <a:ext uri="{FF2B5EF4-FFF2-40B4-BE49-F238E27FC236}">
                  <a16:creationId xmlns:a16="http://schemas.microsoft.com/office/drawing/2014/main" id="{E2BAA1CE-A39C-49B9-8F4C-FDED18EA9539}"/>
                </a:ext>
              </a:extLst>
            </p:cNvPr>
            <p:cNvSpPr/>
            <p:nvPr/>
          </p:nvSpPr>
          <p:spPr>
            <a:xfrm>
              <a:off x="4192723" y="4248506"/>
              <a:ext cx="1485746" cy="14495"/>
            </a:xfrm>
            <a:custGeom>
              <a:avLst/>
              <a:gdLst>
                <a:gd name="connsiteX0" fmla="*/ 1491472 w 1485745"/>
                <a:gd name="connsiteY0" fmla="*/ 0 h 14495"/>
                <a:gd name="connsiteX1" fmla="*/ 0 w 1485745"/>
                <a:gd name="connsiteY1" fmla="*/ 16959 h 14495"/>
              </a:gdLst>
              <a:ahLst/>
              <a:cxnLst>
                <a:cxn ang="0">
                  <a:pos x="connsiteX0" y="connsiteY0"/>
                </a:cxn>
                <a:cxn ang="0">
                  <a:pos x="connsiteX1" y="connsiteY1"/>
                </a:cxn>
              </a:cxnLst>
              <a:rect l="l" t="t" r="r" b="b"/>
              <a:pathLst>
                <a:path w="1485745" h="14495">
                  <a:moveTo>
                    <a:pt x="1491472" y="0"/>
                  </a:moveTo>
                  <a:lnTo>
                    <a:pt x="0" y="16959"/>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79" name="Freeform: Shape 178">
              <a:extLst>
                <a:ext uri="{FF2B5EF4-FFF2-40B4-BE49-F238E27FC236}">
                  <a16:creationId xmlns:a16="http://schemas.microsoft.com/office/drawing/2014/main" id="{3FA5577B-829B-461C-9CD4-6602CBAA187F}"/>
                </a:ext>
              </a:extLst>
            </p:cNvPr>
            <p:cNvSpPr/>
            <p:nvPr/>
          </p:nvSpPr>
          <p:spPr>
            <a:xfrm>
              <a:off x="4225989" y="4512171"/>
              <a:ext cx="434852" cy="608793"/>
            </a:xfrm>
            <a:custGeom>
              <a:avLst/>
              <a:gdLst>
                <a:gd name="connsiteX0" fmla="*/ 0 w 434852"/>
                <a:gd name="connsiteY0" fmla="*/ 609445 h 608792"/>
                <a:gd name="connsiteX1" fmla="*/ 436302 w 434852"/>
                <a:gd name="connsiteY1" fmla="*/ 0 h 608792"/>
              </a:gdLst>
              <a:ahLst/>
              <a:cxnLst>
                <a:cxn ang="0">
                  <a:pos x="connsiteX0" y="connsiteY0"/>
                </a:cxn>
                <a:cxn ang="0">
                  <a:pos x="connsiteX1" y="connsiteY1"/>
                </a:cxn>
              </a:cxnLst>
              <a:rect l="l" t="t" r="r" b="b"/>
              <a:pathLst>
                <a:path w="434852" h="608792">
                  <a:moveTo>
                    <a:pt x="0" y="609445"/>
                  </a:moveTo>
                  <a:lnTo>
                    <a:pt x="436302"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0" name="Freeform: Shape 179">
              <a:extLst>
                <a:ext uri="{FF2B5EF4-FFF2-40B4-BE49-F238E27FC236}">
                  <a16:creationId xmlns:a16="http://schemas.microsoft.com/office/drawing/2014/main" id="{9F057F22-4A46-49E4-BC36-5E5F8834248B}"/>
                </a:ext>
              </a:extLst>
            </p:cNvPr>
            <p:cNvSpPr/>
            <p:nvPr/>
          </p:nvSpPr>
          <p:spPr>
            <a:xfrm>
              <a:off x="3841145" y="3907002"/>
              <a:ext cx="123208" cy="1065388"/>
            </a:xfrm>
            <a:custGeom>
              <a:avLst/>
              <a:gdLst>
                <a:gd name="connsiteX0" fmla="*/ 0 w 123208"/>
                <a:gd name="connsiteY0" fmla="*/ 1070388 h 1065387"/>
                <a:gd name="connsiteX1" fmla="*/ 125962 w 123208"/>
                <a:gd name="connsiteY1" fmla="*/ 0 h 1065387"/>
              </a:gdLst>
              <a:ahLst/>
              <a:cxnLst>
                <a:cxn ang="0">
                  <a:pos x="connsiteX0" y="connsiteY0"/>
                </a:cxn>
                <a:cxn ang="0">
                  <a:pos x="connsiteX1" y="connsiteY1"/>
                </a:cxn>
              </a:cxnLst>
              <a:rect l="l" t="t" r="r" b="b"/>
              <a:pathLst>
                <a:path w="123208" h="1065387">
                  <a:moveTo>
                    <a:pt x="0" y="1070388"/>
                  </a:moveTo>
                  <a:lnTo>
                    <a:pt x="125962"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1" name="Freeform: Shape 180">
              <a:extLst>
                <a:ext uri="{FF2B5EF4-FFF2-40B4-BE49-F238E27FC236}">
                  <a16:creationId xmlns:a16="http://schemas.microsoft.com/office/drawing/2014/main" id="{46E2EC93-245A-49FF-A71E-0B53D17C9A22}"/>
                </a:ext>
              </a:extLst>
            </p:cNvPr>
            <p:cNvSpPr/>
            <p:nvPr/>
          </p:nvSpPr>
          <p:spPr>
            <a:xfrm>
              <a:off x="2708644" y="4760037"/>
              <a:ext cx="2058302" cy="246416"/>
            </a:xfrm>
            <a:custGeom>
              <a:avLst/>
              <a:gdLst>
                <a:gd name="connsiteX0" fmla="*/ 0 w 2058301"/>
                <a:gd name="connsiteY0" fmla="*/ 0 h 246416"/>
                <a:gd name="connsiteX1" fmla="*/ 2064607 w 2058301"/>
                <a:gd name="connsiteY1" fmla="*/ 251489 h 246416"/>
              </a:gdLst>
              <a:ahLst/>
              <a:cxnLst>
                <a:cxn ang="0">
                  <a:pos x="connsiteX0" y="connsiteY0"/>
                </a:cxn>
                <a:cxn ang="0">
                  <a:pos x="connsiteX1" y="connsiteY1"/>
                </a:cxn>
              </a:cxnLst>
              <a:rect l="l" t="t" r="r" b="b"/>
              <a:pathLst>
                <a:path w="2058301" h="246416">
                  <a:moveTo>
                    <a:pt x="0" y="0"/>
                  </a:moveTo>
                  <a:lnTo>
                    <a:pt x="2064607" y="251489"/>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2" name="Freeform: Shape 181">
              <a:extLst>
                <a:ext uri="{FF2B5EF4-FFF2-40B4-BE49-F238E27FC236}">
                  <a16:creationId xmlns:a16="http://schemas.microsoft.com/office/drawing/2014/main" id="{613239A0-54B1-429A-9E36-A1FF910F05CE}"/>
                </a:ext>
              </a:extLst>
            </p:cNvPr>
            <p:cNvSpPr/>
            <p:nvPr/>
          </p:nvSpPr>
          <p:spPr>
            <a:xfrm>
              <a:off x="2708644" y="4703651"/>
              <a:ext cx="2442421" cy="50733"/>
            </a:xfrm>
            <a:custGeom>
              <a:avLst/>
              <a:gdLst>
                <a:gd name="connsiteX0" fmla="*/ 2445031 w 2442421"/>
                <a:gd name="connsiteY0" fmla="*/ 0 h 50732"/>
                <a:gd name="connsiteX1" fmla="*/ 0 w 2442421"/>
                <a:gd name="connsiteY1" fmla="*/ 56386 h 50732"/>
              </a:gdLst>
              <a:ahLst/>
              <a:cxnLst>
                <a:cxn ang="0">
                  <a:pos x="connsiteX0" y="connsiteY0"/>
                </a:cxn>
                <a:cxn ang="0">
                  <a:pos x="connsiteX1" y="connsiteY1"/>
                </a:cxn>
              </a:cxnLst>
              <a:rect l="l" t="t" r="r" b="b"/>
              <a:pathLst>
                <a:path w="2442421" h="50732">
                  <a:moveTo>
                    <a:pt x="2445031" y="0"/>
                  </a:moveTo>
                  <a:lnTo>
                    <a:pt x="0" y="56386"/>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3" name="Freeform: Shape 182">
              <a:extLst>
                <a:ext uri="{FF2B5EF4-FFF2-40B4-BE49-F238E27FC236}">
                  <a16:creationId xmlns:a16="http://schemas.microsoft.com/office/drawing/2014/main" id="{04BDA30C-4D09-44B8-9B94-B77235B588B9}"/>
                </a:ext>
              </a:extLst>
            </p:cNvPr>
            <p:cNvSpPr/>
            <p:nvPr/>
          </p:nvSpPr>
          <p:spPr>
            <a:xfrm>
              <a:off x="3293086" y="4265465"/>
              <a:ext cx="898695" cy="760991"/>
            </a:xfrm>
            <a:custGeom>
              <a:avLst/>
              <a:gdLst>
                <a:gd name="connsiteX0" fmla="*/ 0 w 898695"/>
                <a:gd name="connsiteY0" fmla="*/ 765847 h 760991"/>
                <a:gd name="connsiteX1" fmla="*/ 899637 w 898695"/>
                <a:gd name="connsiteY1" fmla="*/ 0 h 760991"/>
              </a:gdLst>
              <a:ahLst/>
              <a:cxnLst>
                <a:cxn ang="0">
                  <a:pos x="connsiteX0" y="connsiteY0"/>
                </a:cxn>
                <a:cxn ang="0">
                  <a:pos x="connsiteX1" y="connsiteY1"/>
                </a:cxn>
              </a:cxnLst>
              <a:rect l="l" t="t" r="r" b="b"/>
              <a:pathLst>
                <a:path w="898695" h="760991">
                  <a:moveTo>
                    <a:pt x="0" y="765847"/>
                  </a:moveTo>
                  <a:lnTo>
                    <a:pt x="89963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4" name="Freeform: Shape 183">
              <a:extLst>
                <a:ext uri="{FF2B5EF4-FFF2-40B4-BE49-F238E27FC236}">
                  <a16:creationId xmlns:a16="http://schemas.microsoft.com/office/drawing/2014/main" id="{ECBB09AA-B986-4DD3-9DDB-C2BEB5F08DEB}"/>
                </a:ext>
              </a:extLst>
            </p:cNvPr>
            <p:cNvSpPr/>
            <p:nvPr/>
          </p:nvSpPr>
          <p:spPr>
            <a:xfrm>
              <a:off x="4920739" y="3740816"/>
              <a:ext cx="28990" cy="1710418"/>
            </a:xfrm>
            <a:custGeom>
              <a:avLst/>
              <a:gdLst>
                <a:gd name="connsiteX0" fmla="*/ 0 w 28990"/>
                <a:gd name="connsiteY0" fmla="*/ 0 h 1710418"/>
                <a:gd name="connsiteX1" fmla="*/ 35006 w 28990"/>
                <a:gd name="connsiteY1" fmla="*/ 1717521 h 1710418"/>
              </a:gdLst>
              <a:ahLst/>
              <a:cxnLst>
                <a:cxn ang="0">
                  <a:pos x="connsiteX0" y="connsiteY0"/>
                </a:cxn>
                <a:cxn ang="0">
                  <a:pos x="connsiteX1" y="connsiteY1"/>
                </a:cxn>
              </a:cxnLst>
              <a:rect l="l" t="t" r="r" b="b"/>
              <a:pathLst>
                <a:path w="28990" h="1710418">
                  <a:moveTo>
                    <a:pt x="0" y="0"/>
                  </a:moveTo>
                  <a:lnTo>
                    <a:pt x="35006" y="171752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5" name="Freeform: Shape 184">
              <a:extLst>
                <a:ext uri="{FF2B5EF4-FFF2-40B4-BE49-F238E27FC236}">
                  <a16:creationId xmlns:a16="http://schemas.microsoft.com/office/drawing/2014/main" id="{160A7043-A084-4B07-83E0-57D979B7EDD2}"/>
                </a:ext>
              </a:extLst>
            </p:cNvPr>
            <p:cNvSpPr/>
            <p:nvPr/>
          </p:nvSpPr>
          <p:spPr>
            <a:xfrm>
              <a:off x="4920739" y="3740816"/>
              <a:ext cx="703011" cy="1550972"/>
            </a:xfrm>
            <a:custGeom>
              <a:avLst/>
              <a:gdLst>
                <a:gd name="connsiteX0" fmla="*/ 705621 w 703011"/>
                <a:gd name="connsiteY0" fmla="*/ 1558075 h 1550972"/>
                <a:gd name="connsiteX1" fmla="*/ 0 w 703011"/>
                <a:gd name="connsiteY1" fmla="*/ 0 h 1550972"/>
              </a:gdLst>
              <a:ahLst/>
              <a:cxnLst>
                <a:cxn ang="0">
                  <a:pos x="connsiteX0" y="connsiteY0"/>
                </a:cxn>
                <a:cxn ang="0">
                  <a:pos x="connsiteX1" y="connsiteY1"/>
                </a:cxn>
              </a:cxnLst>
              <a:rect l="l" t="t" r="r" b="b"/>
              <a:pathLst>
                <a:path w="703011" h="1550972">
                  <a:moveTo>
                    <a:pt x="705621" y="1558075"/>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6" name="Freeform: Shape 185">
              <a:extLst>
                <a:ext uri="{FF2B5EF4-FFF2-40B4-BE49-F238E27FC236}">
                  <a16:creationId xmlns:a16="http://schemas.microsoft.com/office/drawing/2014/main" id="{6C697073-390F-4DB4-AD89-CF33D16C60AF}"/>
                </a:ext>
              </a:extLst>
            </p:cNvPr>
            <p:cNvSpPr/>
            <p:nvPr/>
          </p:nvSpPr>
          <p:spPr>
            <a:xfrm>
              <a:off x="3967107" y="3907002"/>
              <a:ext cx="1710420" cy="340634"/>
            </a:xfrm>
            <a:custGeom>
              <a:avLst/>
              <a:gdLst>
                <a:gd name="connsiteX0" fmla="*/ 1717088 w 1710419"/>
                <a:gd name="connsiteY0" fmla="*/ 341504 h 340634"/>
                <a:gd name="connsiteX1" fmla="*/ 0 w 1710419"/>
                <a:gd name="connsiteY1" fmla="*/ 0 h 340634"/>
              </a:gdLst>
              <a:ahLst/>
              <a:cxnLst>
                <a:cxn ang="0">
                  <a:pos x="connsiteX0" y="connsiteY0"/>
                </a:cxn>
                <a:cxn ang="0">
                  <a:pos x="connsiteX1" y="connsiteY1"/>
                </a:cxn>
              </a:cxnLst>
              <a:rect l="l" t="t" r="r" b="b"/>
              <a:pathLst>
                <a:path w="1710419" h="340634">
                  <a:moveTo>
                    <a:pt x="1717088" y="341504"/>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7" name="Freeform: Shape 186">
              <a:extLst>
                <a:ext uri="{FF2B5EF4-FFF2-40B4-BE49-F238E27FC236}">
                  <a16:creationId xmlns:a16="http://schemas.microsoft.com/office/drawing/2014/main" id="{9D08AEB5-C7A1-4BF9-B5C9-9418748A5921}"/>
                </a:ext>
              </a:extLst>
            </p:cNvPr>
            <p:cNvSpPr/>
            <p:nvPr/>
          </p:nvSpPr>
          <p:spPr>
            <a:xfrm>
              <a:off x="3967107" y="3907002"/>
              <a:ext cx="1753905" cy="913189"/>
            </a:xfrm>
            <a:custGeom>
              <a:avLst/>
              <a:gdLst>
                <a:gd name="connsiteX0" fmla="*/ 1757819 w 1753904"/>
                <a:gd name="connsiteY0" fmla="*/ 914929 h 913189"/>
                <a:gd name="connsiteX1" fmla="*/ 0 w 1753904"/>
                <a:gd name="connsiteY1" fmla="*/ 0 h 913189"/>
              </a:gdLst>
              <a:ahLst/>
              <a:cxnLst>
                <a:cxn ang="0">
                  <a:pos x="connsiteX0" y="connsiteY0"/>
                </a:cxn>
                <a:cxn ang="0">
                  <a:pos x="connsiteX1" y="connsiteY1"/>
                </a:cxn>
              </a:cxnLst>
              <a:rect l="l" t="t" r="r" b="b"/>
              <a:pathLst>
                <a:path w="1753904" h="913189">
                  <a:moveTo>
                    <a:pt x="1757819" y="914929"/>
                  </a:moveTo>
                  <a:lnTo>
                    <a:pt x="0"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8" name="Freeform: Shape 187">
              <a:extLst>
                <a:ext uri="{FF2B5EF4-FFF2-40B4-BE49-F238E27FC236}">
                  <a16:creationId xmlns:a16="http://schemas.microsoft.com/office/drawing/2014/main" id="{3074B617-857B-4A92-9C50-DE33F842EE6A}"/>
                </a:ext>
              </a:extLst>
            </p:cNvPr>
            <p:cNvSpPr/>
            <p:nvPr/>
          </p:nvSpPr>
          <p:spPr>
            <a:xfrm>
              <a:off x="4773251" y="3740816"/>
              <a:ext cx="144951" cy="1268319"/>
            </a:xfrm>
            <a:custGeom>
              <a:avLst/>
              <a:gdLst>
                <a:gd name="connsiteX0" fmla="*/ 0 w 144950"/>
                <a:gd name="connsiteY0" fmla="*/ 1270710 h 1268318"/>
                <a:gd name="connsiteX1" fmla="*/ 147487 w 144950"/>
                <a:gd name="connsiteY1" fmla="*/ 0 h 1268318"/>
              </a:gdLst>
              <a:ahLst/>
              <a:cxnLst>
                <a:cxn ang="0">
                  <a:pos x="connsiteX0" y="connsiteY0"/>
                </a:cxn>
                <a:cxn ang="0">
                  <a:pos x="connsiteX1" y="connsiteY1"/>
                </a:cxn>
              </a:cxnLst>
              <a:rect l="l" t="t" r="r" b="b"/>
              <a:pathLst>
                <a:path w="144950" h="1268318">
                  <a:moveTo>
                    <a:pt x="0" y="1270710"/>
                  </a:moveTo>
                  <a:lnTo>
                    <a:pt x="147487"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89" name="Freeform: Shape 188">
              <a:extLst>
                <a:ext uri="{FF2B5EF4-FFF2-40B4-BE49-F238E27FC236}">
                  <a16:creationId xmlns:a16="http://schemas.microsoft.com/office/drawing/2014/main" id="{5960C385-31F9-44D8-B251-49027C0EE55C}"/>
                </a:ext>
              </a:extLst>
            </p:cNvPr>
            <p:cNvSpPr/>
            <p:nvPr/>
          </p:nvSpPr>
          <p:spPr>
            <a:xfrm>
              <a:off x="4225989" y="3740816"/>
              <a:ext cx="688516" cy="1391527"/>
            </a:xfrm>
            <a:custGeom>
              <a:avLst/>
              <a:gdLst>
                <a:gd name="connsiteX0" fmla="*/ 0 w 688516"/>
                <a:gd name="connsiteY0" fmla="*/ 1392541 h 1391526"/>
                <a:gd name="connsiteX1" fmla="*/ 694749 w 688516"/>
                <a:gd name="connsiteY1" fmla="*/ 0 h 1391526"/>
              </a:gdLst>
              <a:ahLst/>
              <a:cxnLst>
                <a:cxn ang="0">
                  <a:pos x="connsiteX0" y="connsiteY0"/>
                </a:cxn>
                <a:cxn ang="0">
                  <a:pos x="connsiteX1" y="connsiteY1"/>
                </a:cxn>
              </a:cxnLst>
              <a:rect l="l" t="t" r="r" b="b"/>
              <a:pathLst>
                <a:path w="688516" h="1391526">
                  <a:moveTo>
                    <a:pt x="0" y="1392541"/>
                  </a:moveTo>
                  <a:lnTo>
                    <a:pt x="694749" y="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0" name="Freeform: Shape 189">
              <a:extLst>
                <a:ext uri="{FF2B5EF4-FFF2-40B4-BE49-F238E27FC236}">
                  <a16:creationId xmlns:a16="http://schemas.microsoft.com/office/drawing/2014/main" id="{F4F702A8-06C0-495E-B62F-B662C5EAA2F6}"/>
                </a:ext>
              </a:extLst>
            </p:cNvPr>
            <p:cNvSpPr/>
            <p:nvPr/>
          </p:nvSpPr>
          <p:spPr>
            <a:xfrm>
              <a:off x="4192723" y="4265465"/>
              <a:ext cx="253664" cy="1304556"/>
            </a:xfrm>
            <a:custGeom>
              <a:avLst/>
              <a:gdLst>
                <a:gd name="connsiteX0" fmla="*/ 0 w 253663"/>
                <a:gd name="connsiteY0" fmla="*/ 0 h 1304556"/>
                <a:gd name="connsiteX1" fmla="*/ 260259 w 253663"/>
                <a:gd name="connsiteY1" fmla="*/ 1309774 h 1304556"/>
              </a:gdLst>
              <a:ahLst/>
              <a:cxnLst>
                <a:cxn ang="0">
                  <a:pos x="connsiteX0" y="connsiteY0"/>
                </a:cxn>
                <a:cxn ang="0">
                  <a:pos x="connsiteX1" y="connsiteY1"/>
                </a:cxn>
              </a:cxnLst>
              <a:rect l="l" t="t" r="r" b="b"/>
              <a:pathLst>
                <a:path w="253663" h="1304556">
                  <a:moveTo>
                    <a:pt x="0" y="0"/>
                  </a:moveTo>
                  <a:lnTo>
                    <a:pt x="260259" y="1309774"/>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1" name="Freeform: Shape 190">
              <a:extLst>
                <a:ext uri="{FF2B5EF4-FFF2-40B4-BE49-F238E27FC236}">
                  <a16:creationId xmlns:a16="http://schemas.microsoft.com/office/drawing/2014/main" id="{6F4F0269-E1D7-4616-834B-FE06138507D3}"/>
                </a:ext>
              </a:extLst>
            </p:cNvPr>
            <p:cNvSpPr/>
            <p:nvPr/>
          </p:nvSpPr>
          <p:spPr>
            <a:xfrm>
              <a:off x="4452982" y="4512171"/>
              <a:ext cx="202931" cy="1058140"/>
            </a:xfrm>
            <a:custGeom>
              <a:avLst/>
              <a:gdLst>
                <a:gd name="connsiteX0" fmla="*/ 209309 w 202931"/>
                <a:gd name="connsiteY0" fmla="*/ 0 h 1058140"/>
                <a:gd name="connsiteX1" fmla="*/ 0 w 202931"/>
                <a:gd name="connsiteY1" fmla="*/ 1063068 h 1058140"/>
              </a:gdLst>
              <a:ahLst/>
              <a:cxnLst>
                <a:cxn ang="0">
                  <a:pos x="connsiteX0" y="connsiteY0"/>
                </a:cxn>
                <a:cxn ang="0">
                  <a:pos x="connsiteX1" y="connsiteY1"/>
                </a:cxn>
              </a:cxnLst>
              <a:rect l="l" t="t" r="r" b="b"/>
              <a:pathLst>
                <a:path w="202931" h="1058140">
                  <a:moveTo>
                    <a:pt x="209309" y="0"/>
                  </a:moveTo>
                  <a:lnTo>
                    <a:pt x="0" y="1063068"/>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2" name="Freeform: Shape 191">
              <a:extLst>
                <a:ext uri="{FF2B5EF4-FFF2-40B4-BE49-F238E27FC236}">
                  <a16:creationId xmlns:a16="http://schemas.microsoft.com/office/drawing/2014/main" id="{2AFF8D44-0A9E-4114-8114-DF819ADB944A}"/>
                </a:ext>
              </a:extLst>
            </p:cNvPr>
            <p:cNvSpPr/>
            <p:nvPr/>
          </p:nvSpPr>
          <p:spPr>
            <a:xfrm>
              <a:off x="3293086" y="3907002"/>
              <a:ext cx="674021" cy="1123368"/>
            </a:xfrm>
            <a:custGeom>
              <a:avLst/>
              <a:gdLst>
                <a:gd name="connsiteX0" fmla="*/ 674021 w 674021"/>
                <a:gd name="connsiteY0" fmla="*/ 0 h 1123367"/>
                <a:gd name="connsiteX1" fmla="*/ 0 w 674021"/>
                <a:gd name="connsiteY1" fmla="*/ 1124310 h 1123367"/>
              </a:gdLst>
              <a:ahLst/>
              <a:cxnLst>
                <a:cxn ang="0">
                  <a:pos x="connsiteX0" y="connsiteY0"/>
                </a:cxn>
                <a:cxn ang="0">
                  <a:pos x="connsiteX1" y="connsiteY1"/>
                </a:cxn>
              </a:cxnLst>
              <a:rect l="l" t="t" r="r" b="b"/>
              <a:pathLst>
                <a:path w="674021" h="1123367">
                  <a:moveTo>
                    <a:pt x="674021" y="0"/>
                  </a:moveTo>
                  <a:lnTo>
                    <a:pt x="0" y="112431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3" name="Freeform: Shape 192">
              <a:extLst>
                <a:ext uri="{FF2B5EF4-FFF2-40B4-BE49-F238E27FC236}">
                  <a16:creationId xmlns:a16="http://schemas.microsoft.com/office/drawing/2014/main" id="{1860A1EC-49E7-4BA7-829E-8EA0185E6F02}"/>
                </a:ext>
              </a:extLst>
            </p:cNvPr>
            <p:cNvSpPr/>
            <p:nvPr/>
          </p:nvSpPr>
          <p:spPr>
            <a:xfrm>
              <a:off x="4955744" y="4248506"/>
              <a:ext cx="724754" cy="1203091"/>
            </a:xfrm>
            <a:custGeom>
              <a:avLst/>
              <a:gdLst>
                <a:gd name="connsiteX0" fmla="*/ 728450 w 724754"/>
                <a:gd name="connsiteY0" fmla="*/ 0 h 1203090"/>
                <a:gd name="connsiteX1" fmla="*/ 0 w 724754"/>
                <a:gd name="connsiteY1" fmla="*/ 1209831 h 1203090"/>
              </a:gdLst>
              <a:ahLst/>
              <a:cxnLst>
                <a:cxn ang="0">
                  <a:pos x="connsiteX0" y="connsiteY0"/>
                </a:cxn>
                <a:cxn ang="0">
                  <a:pos x="connsiteX1" y="connsiteY1"/>
                </a:cxn>
              </a:cxnLst>
              <a:rect l="l" t="t" r="r" b="b"/>
              <a:pathLst>
                <a:path w="724754" h="1203090">
                  <a:moveTo>
                    <a:pt x="728450" y="0"/>
                  </a:moveTo>
                  <a:lnTo>
                    <a:pt x="0" y="1209831"/>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4" name="Freeform: Shape 193">
              <a:extLst>
                <a:ext uri="{FF2B5EF4-FFF2-40B4-BE49-F238E27FC236}">
                  <a16:creationId xmlns:a16="http://schemas.microsoft.com/office/drawing/2014/main" id="{6B621AB2-7030-4DEB-A460-2563E755337E}"/>
                </a:ext>
              </a:extLst>
            </p:cNvPr>
            <p:cNvSpPr/>
            <p:nvPr/>
          </p:nvSpPr>
          <p:spPr>
            <a:xfrm>
              <a:off x="4220264" y="5121617"/>
              <a:ext cx="732002" cy="333387"/>
            </a:xfrm>
            <a:custGeom>
              <a:avLst/>
              <a:gdLst>
                <a:gd name="connsiteX0" fmla="*/ 0 w 732001"/>
                <a:gd name="connsiteY0" fmla="*/ 0 h 333386"/>
                <a:gd name="connsiteX1" fmla="*/ 735480 w 732001"/>
                <a:gd name="connsiteY1" fmla="*/ 336720 h 333386"/>
              </a:gdLst>
              <a:ahLst/>
              <a:cxnLst>
                <a:cxn ang="0">
                  <a:pos x="connsiteX0" y="connsiteY0"/>
                </a:cxn>
                <a:cxn ang="0">
                  <a:pos x="connsiteX1" y="connsiteY1"/>
                </a:cxn>
              </a:cxnLst>
              <a:rect l="l" t="t" r="r" b="b"/>
              <a:pathLst>
                <a:path w="732001" h="333386">
                  <a:moveTo>
                    <a:pt x="0" y="0"/>
                  </a:moveTo>
                  <a:lnTo>
                    <a:pt x="735480" y="336720"/>
                  </a:lnTo>
                </a:path>
              </a:pathLst>
            </a:custGeom>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5" name="Freeform: Shape 194">
              <a:extLst>
                <a:ext uri="{FF2B5EF4-FFF2-40B4-BE49-F238E27FC236}">
                  <a16:creationId xmlns:a16="http://schemas.microsoft.com/office/drawing/2014/main" id="{1A8766F0-6080-4BD6-8F85-A1A7621A1A2B}"/>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6" name="Freeform: Shape 195">
              <a:extLst>
                <a:ext uri="{FF2B5EF4-FFF2-40B4-BE49-F238E27FC236}">
                  <a16:creationId xmlns:a16="http://schemas.microsoft.com/office/drawing/2014/main" id="{BDC462BA-F9F9-4B9F-9BE7-1D5DF07238C5}"/>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7" name="Freeform: Shape 196">
              <a:extLst>
                <a:ext uri="{FF2B5EF4-FFF2-40B4-BE49-F238E27FC236}">
                  <a16:creationId xmlns:a16="http://schemas.microsoft.com/office/drawing/2014/main" id="{A15B9553-0D1C-4DA6-9B8D-91E3928E4E10}"/>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8" name="Freeform: Shape 197">
              <a:extLst>
                <a:ext uri="{FF2B5EF4-FFF2-40B4-BE49-F238E27FC236}">
                  <a16:creationId xmlns:a16="http://schemas.microsoft.com/office/drawing/2014/main" id="{90540888-2CC9-415B-96FE-B4BD7E62BEA7}"/>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199" name="Freeform: Shape 198">
              <a:extLst>
                <a:ext uri="{FF2B5EF4-FFF2-40B4-BE49-F238E27FC236}">
                  <a16:creationId xmlns:a16="http://schemas.microsoft.com/office/drawing/2014/main" id="{452BDFF1-2E42-4987-8DB3-DC785631EF26}"/>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0" name="Freeform: Shape 199">
              <a:extLst>
                <a:ext uri="{FF2B5EF4-FFF2-40B4-BE49-F238E27FC236}">
                  <a16:creationId xmlns:a16="http://schemas.microsoft.com/office/drawing/2014/main" id="{E043A31C-94D8-4809-888C-4A9484423DDA}"/>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1" name="Freeform: Shape 200">
              <a:extLst>
                <a:ext uri="{FF2B5EF4-FFF2-40B4-BE49-F238E27FC236}">
                  <a16:creationId xmlns:a16="http://schemas.microsoft.com/office/drawing/2014/main" id="{B0B363C5-255F-45D6-BB4D-6CD9AFB8317F}"/>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2" name="Freeform: Shape 201">
              <a:extLst>
                <a:ext uri="{FF2B5EF4-FFF2-40B4-BE49-F238E27FC236}">
                  <a16:creationId xmlns:a16="http://schemas.microsoft.com/office/drawing/2014/main" id="{8C0DAC9C-E65E-4D4E-90DE-6C161DEC7765}"/>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3" name="Freeform: Shape 202">
              <a:extLst>
                <a:ext uri="{FF2B5EF4-FFF2-40B4-BE49-F238E27FC236}">
                  <a16:creationId xmlns:a16="http://schemas.microsoft.com/office/drawing/2014/main" id="{1022E036-D2EF-4DD9-B975-4AC56AF54765}"/>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4" name="Freeform: Shape 203">
              <a:extLst>
                <a:ext uri="{FF2B5EF4-FFF2-40B4-BE49-F238E27FC236}">
                  <a16:creationId xmlns:a16="http://schemas.microsoft.com/office/drawing/2014/main" id="{BE71901D-3F83-4FBB-80D5-823D2D1C2FD4}"/>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5" name="Freeform: Shape 204">
              <a:extLst>
                <a:ext uri="{FF2B5EF4-FFF2-40B4-BE49-F238E27FC236}">
                  <a16:creationId xmlns:a16="http://schemas.microsoft.com/office/drawing/2014/main" id="{7A95F8DF-7745-4D94-81E0-43DA29484CBC}"/>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6" name="Freeform: Shape 205">
              <a:extLst>
                <a:ext uri="{FF2B5EF4-FFF2-40B4-BE49-F238E27FC236}">
                  <a16:creationId xmlns:a16="http://schemas.microsoft.com/office/drawing/2014/main" id="{D939E6A7-DB71-4386-B0AC-A20E6089BB42}"/>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7" name="Freeform: Shape 206">
              <a:extLst>
                <a:ext uri="{FF2B5EF4-FFF2-40B4-BE49-F238E27FC236}">
                  <a16:creationId xmlns:a16="http://schemas.microsoft.com/office/drawing/2014/main" id="{1A0F1F35-9C66-402B-A29E-098FA56A9372}"/>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8" name="Freeform: Shape 207">
              <a:extLst>
                <a:ext uri="{FF2B5EF4-FFF2-40B4-BE49-F238E27FC236}">
                  <a16:creationId xmlns:a16="http://schemas.microsoft.com/office/drawing/2014/main" id="{B9AAB4F0-92B5-4762-989A-CE5328514A4D}"/>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09" name="Freeform: Shape 208">
              <a:extLst>
                <a:ext uri="{FF2B5EF4-FFF2-40B4-BE49-F238E27FC236}">
                  <a16:creationId xmlns:a16="http://schemas.microsoft.com/office/drawing/2014/main" id="{F23270F5-5282-42CE-A3AE-73E2FE93EB30}"/>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0" name="Freeform: Shape 209">
              <a:extLst>
                <a:ext uri="{FF2B5EF4-FFF2-40B4-BE49-F238E27FC236}">
                  <a16:creationId xmlns:a16="http://schemas.microsoft.com/office/drawing/2014/main" id="{A71D3B27-AE68-42EB-9945-DC1618BFCA73}"/>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1" name="Freeform: Shape 210">
              <a:extLst>
                <a:ext uri="{FF2B5EF4-FFF2-40B4-BE49-F238E27FC236}">
                  <a16:creationId xmlns:a16="http://schemas.microsoft.com/office/drawing/2014/main" id="{C1DE1B74-A280-4779-92BD-40A4F8BA950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2" name="Freeform: Shape 211">
              <a:extLst>
                <a:ext uri="{FF2B5EF4-FFF2-40B4-BE49-F238E27FC236}">
                  <a16:creationId xmlns:a16="http://schemas.microsoft.com/office/drawing/2014/main" id="{9CE1C041-7387-41BC-8F4D-0840A744CBA6}"/>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3" name="Freeform: Shape 212">
              <a:extLst>
                <a:ext uri="{FF2B5EF4-FFF2-40B4-BE49-F238E27FC236}">
                  <a16:creationId xmlns:a16="http://schemas.microsoft.com/office/drawing/2014/main" id="{2F00D037-DF47-4FC1-98A7-B919D5A334DA}"/>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4" name="Freeform: Shape 213">
              <a:extLst>
                <a:ext uri="{FF2B5EF4-FFF2-40B4-BE49-F238E27FC236}">
                  <a16:creationId xmlns:a16="http://schemas.microsoft.com/office/drawing/2014/main" id="{26E81C9C-8D9A-479B-9883-88414294606D}"/>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5" name="Freeform: Shape 214">
              <a:extLst>
                <a:ext uri="{FF2B5EF4-FFF2-40B4-BE49-F238E27FC236}">
                  <a16:creationId xmlns:a16="http://schemas.microsoft.com/office/drawing/2014/main" id="{89FB4A24-421A-4B04-A026-39512BCB2148}"/>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6" name="Freeform: Shape 215">
              <a:extLst>
                <a:ext uri="{FF2B5EF4-FFF2-40B4-BE49-F238E27FC236}">
                  <a16:creationId xmlns:a16="http://schemas.microsoft.com/office/drawing/2014/main" id="{251F281A-8C38-405F-ACD0-B5E561CF36A0}"/>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7" name="Freeform: Shape 216">
              <a:extLst>
                <a:ext uri="{FF2B5EF4-FFF2-40B4-BE49-F238E27FC236}">
                  <a16:creationId xmlns:a16="http://schemas.microsoft.com/office/drawing/2014/main" id="{5EEE2577-4388-4AFB-B683-E1D22F14B1CB}"/>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8" name="Freeform: Shape 217">
              <a:extLst>
                <a:ext uri="{FF2B5EF4-FFF2-40B4-BE49-F238E27FC236}">
                  <a16:creationId xmlns:a16="http://schemas.microsoft.com/office/drawing/2014/main" id="{9208B9CA-4BC3-4023-8F1A-5EC601285E1D}"/>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19" name="Freeform: Shape 218">
              <a:extLst>
                <a:ext uri="{FF2B5EF4-FFF2-40B4-BE49-F238E27FC236}">
                  <a16:creationId xmlns:a16="http://schemas.microsoft.com/office/drawing/2014/main" id="{1C9CE8DA-063E-4301-B504-4CF432EE4088}"/>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0" name="Freeform: Shape 219">
              <a:extLst>
                <a:ext uri="{FF2B5EF4-FFF2-40B4-BE49-F238E27FC236}">
                  <a16:creationId xmlns:a16="http://schemas.microsoft.com/office/drawing/2014/main" id="{299AD391-30C2-478B-B0D5-08B3DEDC8C87}"/>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1" name="Freeform: Shape 220">
              <a:extLst>
                <a:ext uri="{FF2B5EF4-FFF2-40B4-BE49-F238E27FC236}">
                  <a16:creationId xmlns:a16="http://schemas.microsoft.com/office/drawing/2014/main" id="{FA973190-5714-4E72-AED2-B8A0D226925E}"/>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2" name="Freeform: Shape 221">
              <a:extLst>
                <a:ext uri="{FF2B5EF4-FFF2-40B4-BE49-F238E27FC236}">
                  <a16:creationId xmlns:a16="http://schemas.microsoft.com/office/drawing/2014/main" id="{33D23B15-B112-4807-94AC-9D9C5DE6B149}"/>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3" name="Freeform: Shape 222">
              <a:extLst>
                <a:ext uri="{FF2B5EF4-FFF2-40B4-BE49-F238E27FC236}">
                  <a16:creationId xmlns:a16="http://schemas.microsoft.com/office/drawing/2014/main" id="{5AF06DCA-70E5-4DA0-BF0B-F0908568685F}"/>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4" name="Freeform: Shape 223">
              <a:extLst>
                <a:ext uri="{FF2B5EF4-FFF2-40B4-BE49-F238E27FC236}">
                  <a16:creationId xmlns:a16="http://schemas.microsoft.com/office/drawing/2014/main" id="{F6DABDEE-80AA-4425-85B8-B8F049971C54}"/>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5" name="Freeform: Shape 224">
              <a:extLst>
                <a:ext uri="{FF2B5EF4-FFF2-40B4-BE49-F238E27FC236}">
                  <a16:creationId xmlns:a16="http://schemas.microsoft.com/office/drawing/2014/main" id="{8D0A4D62-2CBD-4CDE-924D-F56079812833}"/>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6" name="Freeform: Shape 225">
              <a:extLst>
                <a:ext uri="{FF2B5EF4-FFF2-40B4-BE49-F238E27FC236}">
                  <a16:creationId xmlns:a16="http://schemas.microsoft.com/office/drawing/2014/main" id="{958C93A1-6FE0-4504-8E7F-1C82C541A530}"/>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7" name="Freeform: Shape 226">
              <a:extLst>
                <a:ext uri="{FF2B5EF4-FFF2-40B4-BE49-F238E27FC236}">
                  <a16:creationId xmlns:a16="http://schemas.microsoft.com/office/drawing/2014/main" id="{C6305F80-3731-4D69-BE05-327C5D9EF042}"/>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8" name="Freeform: Shape 227">
              <a:extLst>
                <a:ext uri="{FF2B5EF4-FFF2-40B4-BE49-F238E27FC236}">
                  <a16:creationId xmlns:a16="http://schemas.microsoft.com/office/drawing/2014/main" id="{5AD82077-B517-443F-8308-9D0017709D62}"/>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29" name="Freeform: Shape 228">
              <a:extLst>
                <a:ext uri="{FF2B5EF4-FFF2-40B4-BE49-F238E27FC236}">
                  <a16:creationId xmlns:a16="http://schemas.microsoft.com/office/drawing/2014/main" id="{770AFB73-B05E-4562-85E1-ED18F5A205AA}"/>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0" name="Freeform: Shape 229">
              <a:extLst>
                <a:ext uri="{FF2B5EF4-FFF2-40B4-BE49-F238E27FC236}">
                  <a16:creationId xmlns:a16="http://schemas.microsoft.com/office/drawing/2014/main" id="{685BEAA1-4A62-4A11-83EF-A6B2558E0FD7}"/>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1" name="Freeform: Shape 230">
              <a:extLst>
                <a:ext uri="{FF2B5EF4-FFF2-40B4-BE49-F238E27FC236}">
                  <a16:creationId xmlns:a16="http://schemas.microsoft.com/office/drawing/2014/main" id="{54E0E182-81DE-47A9-8EAA-9FCE4BB8B31B}"/>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2" name="Freeform: Shape 231">
              <a:extLst>
                <a:ext uri="{FF2B5EF4-FFF2-40B4-BE49-F238E27FC236}">
                  <a16:creationId xmlns:a16="http://schemas.microsoft.com/office/drawing/2014/main" id="{C972B4C6-8B7A-4A7A-93EA-44DF7AC8AB80}"/>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3" name="Freeform: Shape 232">
              <a:extLst>
                <a:ext uri="{FF2B5EF4-FFF2-40B4-BE49-F238E27FC236}">
                  <a16:creationId xmlns:a16="http://schemas.microsoft.com/office/drawing/2014/main" id="{C0989B0A-1E76-45E8-866A-D6396492608A}"/>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4" name="Freeform: Shape 233">
              <a:extLst>
                <a:ext uri="{FF2B5EF4-FFF2-40B4-BE49-F238E27FC236}">
                  <a16:creationId xmlns:a16="http://schemas.microsoft.com/office/drawing/2014/main" id="{96BA2D1B-4B91-4E37-A9F7-26B378B9DB27}"/>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5" name="Freeform: Shape 234">
              <a:extLst>
                <a:ext uri="{FF2B5EF4-FFF2-40B4-BE49-F238E27FC236}">
                  <a16:creationId xmlns:a16="http://schemas.microsoft.com/office/drawing/2014/main" id="{AF835B31-4C21-49A9-83BE-3432F78477A8}"/>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6" name="Freeform: Shape 235">
              <a:extLst>
                <a:ext uri="{FF2B5EF4-FFF2-40B4-BE49-F238E27FC236}">
                  <a16:creationId xmlns:a16="http://schemas.microsoft.com/office/drawing/2014/main" id="{4E4E27C2-36D1-4455-A060-BADF6E091828}"/>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7" name="Freeform: Shape 236">
              <a:extLst>
                <a:ext uri="{FF2B5EF4-FFF2-40B4-BE49-F238E27FC236}">
                  <a16:creationId xmlns:a16="http://schemas.microsoft.com/office/drawing/2014/main" id="{5B822DA5-CD36-4CDD-8A3F-7CE9A69A471D}"/>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8" name="Freeform: Shape 237">
              <a:extLst>
                <a:ext uri="{FF2B5EF4-FFF2-40B4-BE49-F238E27FC236}">
                  <a16:creationId xmlns:a16="http://schemas.microsoft.com/office/drawing/2014/main" id="{22B38168-AA9D-4939-8F30-91E791236EB1}"/>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39" name="Freeform: Shape 238">
              <a:extLst>
                <a:ext uri="{FF2B5EF4-FFF2-40B4-BE49-F238E27FC236}">
                  <a16:creationId xmlns:a16="http://schemas.microsoft.com/office/drawing/2014/main" id="{E465B0E3-E7D8-4A5A-9201-86E5721C9C8B}"/>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0" name="Freeform: Shape 239">
              <a:extLst>
                <a:ext uri="{FF2B5EF4-FFF2-40B4-BE49-F238E27FC236}">
                  <a16:creationId xmlns:a16="http://schemas.microsoft.com/office/drawing/2014/main" id="{E638237E-830D-4B3C-9EEC-530F604AFFFD}"/>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1" name="Freeform: Shape 240">
              <a:extLst>
                <a:ext uri="{FF2B5EF4-FFF2-40B4-BE49-F238E27FC236}">
                  <a16:creationId xmlns:a16="http://schemas.microsoft.com/office/drawing/2014/main" id="{A2223D47-3709-446A-878E-0CD39AE6C0E3}"/>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2" name="Freeform: Shape 241">
              <a:extLst>
                <a:ext uri="{FF2B5EF4-FFF2-40B4-BE49-F238E27FC236}">
                  <a16:creationId xmlns:a16="http://schemas.microsoft.com/office/drawing/2014/main" id="{F5E9B04F-78F4-4A66-8CB1-D4D67B21AC1A}"/>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grpSp>
      <p:grpSp>
        <p:nvGrpSpPr>
          <p:cNvPr id="244" name="Graphic 44">
            <a:extLst>
              <a:ext uri="{FF2B5EF4-FFF2-40B4-BE49-F238E27FC236}">
                <a16:creationId xmlns:a16="http://schemas.microsoft.com/office/drawing/2014/main" id="{B02B2841-3D58-47E5-B41D-715107AA7CA7}"/>
              </a:ext>
            </a:extLst>
          </p:cNvPr>
          <p:cNvGrpSpPr/>
          <p:nvPr/>
        </p:nvGrpSpPr>
        <p:grpSpPr>
          <a:xfrm rot="20850460">
            <a:off x="7996594" y="4899318"/>
            <a:ext cx="1719947" cy="2619462"/>
            <a:chOff x="5744686" y="3666363"/>
            <a:chExt cx="1262086" cy="1922144"/>
          </a:xfrm>
        </p:grpSpPr>
        <p:sp>
          <p:nvSpPr>
            <p:cNvPr id="245" name="Freeform: Shape 244">
              <a:extLst>
                <a:ext uri="{FF2B5EF4-FFF2-40B4-BE49-F238E27FC236}">
                  <a16:creationId xmlns:a16="http://schemas.microsoft.com/office/drawing/2014/main" id="{A160918E-36F8-4058-92AE-59C11F1E4099}"/>
                </a:ext>
              </a:extLst>
            </p:cNvPr>
            <p:cNvSpPr/>
            <p:nvPr/>
          </p:nvSpPr>
          <p:spPr>
            <a:xfrm>
              <a:off x="6710327" y="3700526"/>
              <a:ext cx="7253" cy="442456"/>
            </a:xfrm>
            <a:custGeom>
              <a:avLst/>
              <a:gdLst>
                <a:gd name="connsiteX0" fmla="*/ 0 w 0"/>
                <a:gd name="connsiteY0" fmla="*/ 0 h 442455"/>
                <a:gd name="connsiteX1" fmla="*/ 2249 w 0"/>
                <a:gd name="connsiteY1" fmla="*/ 447968 h 442455"/>
              </a:gdLst>
              <a:ahLst/>
              <a:cxnLst>
                <a:cxn ang="0">
                  <a:pos x="connsiteX0" y="connsiteY0"/>
                </a:cxn>
                <a:cxn ang="0">
                  <a:pos x="connsiteX1" y="connsiteY1"/>
                </a:cxn>
              </a:cxnLst>
              <a:rect l="l" t="t" r="r" b="b"/>
              <a:pathLst>
                <a:path h="442455">
                  <a:moveTo>
                    <a:pt x="0" y="0"/>
                  </a:moveTo>
                  <a:lnTo>
                    <a:pt x="2249" y="447968"/>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6" name="Freeform: Shape 245">
              <a:extLst>
                <a:ext uri="{FF2B5EF4-FFF2-40B4-BE49-F238E27FC236}">
                  <a16:creationId xmlns:a16="http://schemas.microsoft.com/office/drawing/2014/main" id="{D78C7A69-7492-4E8F-B871-0ECD924D9EB8}"/>
                </a:ext>
              </a:extLst>
            </p:cNvPr>
            <p:cNvSpPr/>
            <p:nvPr/>
          </p:nvSpPr>
          <p:spPr>
            <a:xfrm>
              <a:off x="6710327" y="3700526"/>
              <a:ext cx="261121" cy="776111"/>
            </a:xfrm>
            <a:custGeom>
              <a:avLst/>
              <a:gdLst>
                <a:gd name="connsiteX0" fmla="*/ 263877 w 261121"/>
                <a:gd name="connsiteY0" fmla="*/ 780391 h 776110"/>
                <a:gd name="connsiteX1" fmla="*/ 0 w 261121"/>
                <a:gd name="connsiteY1" fmla="*/ 0 h 776110"/>
              </a:gdLst>
              <a:ahLst/>
              <a:cxnLst>
                <a:cxn ang="0">
                  <a:pos x="connsiteX0" y="connsiteY0"/>
                </a:cxn>
                <a:cxn ang="0">
                  <a:pos x="connsiteX1" y="connsiteY1"/>
                </a:cxn>
              </a:cxnLst>
              <a:rect l="l" t="t" r="r" b="b"/>
              <a:pathLst>
                <a:path w="261121" h="776110">
                  <a:moveTo>
                    <a:pt x="263877" y="780391"/>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7" name="Freeform: Shape 246">
              <a:extLst>
                <a:ext uri="{FF2B5EF4-FFF2-40B4-BE49-F238E27FC236}">
                  <a16:creationId xmlns:a16="http://schemas.microsoft.com/office/drawing/2014/main" id="{C5AF2B67-9F7C-4808-B92B-0E5CA5366FF3}"/>
                </a:ext>
              </a:extLst>
            </p:cNvPr>
            <p:cNvSpPr/>
            <p:nvPr/>
          </p:nvSpPr>
          <p:spPr>
            <a:xfrm>
              <a:off x="6730636" y="4811308"/>
              <a:ext cx="58027" cy="362669"/>
            </a:xfrm>
            <a:custGeom>
              <a:avLst/>
              <a:gdLst>
                <a:gd name="connsiteX0" fmla="*/ 63685 w 58026"/>
                <a:gd name="connsiteY0" fmla="*/ 363176 h 362668"/>
                <a:gd name="connsiteX1" fmla="*/ 0 w 58026"/>
                <a:gd name="connsiteY1" fmla="*/ 0 h 362668"/>
              </a:gdLst>
              <a:ahLst/>
              <a:cxnLst>
                <a:cxn ang="0">
                  <a:pos x="connsiteX0" y="connsiteY0"/>
                </a:cxn>
                <a:cxn ang="0">
                  <a:pos x="connsiteX1" y="connsiteY1"/>
                </a:cxn>
              </a:cxnLst>
              <a:rect l="l" t="t" r="r" b="b"/>
              <a:pathLst>
                <a:path w="58026" h="362668">
                  <a:moveTo>
                    <a:pt x="63685" y="363176"/>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8" name="Freeform: Shape 247">
              <a:extLst>
                <a:ext uri="{FF2B5EF4-FFF2-40B4-BE49-F238E27FC236}">
                  <a16:creationId xmlns:a16="http://schemas.microsoft.com/office/drawing/2014/main" id="{5BFA46C0-F975-48E1-946C-89D38BB9F0F0}"/>
                </a:ext>
              </a:extLst>
            </p:cNvPr>
            <p:cNvSpPr/>
            <p:nvPr/>
          </p:nvSpPr>
          <p:spPr>
            <a:xfrm>
              <a:off x="6730636" y="4480917"/>
              <a:ext cx="239361" cy="326402"/>
            </a:xfrm>
            <a:custGeom>
              <a:avLst/>
              <a:gdLst>
                <a:gd name="connsiteX0" fmla="*/ 243568 w 239361"/>
                <a:gd name="connsiteY0" fmla="*/ 0 h 326401"/>
                <a:gd name="connsiteX1" fmla="*/ 0 w 239361"/>
                <a:gd name="connsiteY1" fmla="*/ 330391 h 326401"/>
              </a:gdLst>
              <a:ahLst/>
              <a:cxnLst>
                <a:cxn ang="0">
                  <a:pos x="connsiteX0" y="connsiteY0"/>
                </a:cxn>
                <a:cxn ang="0">
                  <a:pos x="connsiteX1" y="connsiteY1"/>
                </a:cxn>
              </a:cxnLst>
              <a:rect l="l" t="t" r="r" b="b"/>
              <a:pathLst>
                <a:path w="239361" h="326401">
                  <a:moveTo>
                    <a:pt x="243568" y="0"/>
                  </a:moveTo>
                  <a:lnTo>
                    <a:pt x="0" y="330391"/>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49" name="Freeform: Shape 248">
              <a:extLst>
                <a:ext uri="{FF2B5EF4-FFF2-40B4-BE49-F238E27FC236}">
                  <a16:creationId xmlns:a16="http://schemas.microsoft.com/office/drawing/2014/main" id="{A9080176-FE02-475D-BB31-C581C56B1CB7}"/>
                </a:ext>
              </a:extLst>
            </p:cNvPr>
            <p:cNvSpPr/>
            <p:nvPr/>
          </p:nvSpPr>
          <p:spPr>
            <a:xfrm>
              <a:off x="6419684" y="4148495"/>
              <a:ext cx="290135" cy="43520"/>
            </a:xfrm>
            <a:custGeom>
              <a:avLst/>
              <a:gdLst>
                <a:gd name="connsiteX0" fmla="*/ 292891 w 290134"/>
                <a:gd name="connsiteY0" fmla="*/ 0 h 43520"/>
                <a:gd name="connsiteX1" fmla="*/ 0 w 290134"/>
                <a:gd name="connsiteY1" fmla="*/ 46494 h 43520"/>
              </a:gdLst>
              <a:ahLst/>
              <a:cxnLst>
                <a:cxn ang="0">
                  <a:pos x="connsiteX0" y="connsiteY0"/>
                </a:cxn>
                <a:cxn ang="0">
                  <a:pos x="connsiteX1" y="connsiteY1"/>
                </a:cxn>
              </a:cxnLst>
              <a:rect l="l" t="t" r="r" b="b"/>
              <a:pathLst>
                <a:path w="290134" h="43520">
                  <a:moveTo>
                    <a:pt x="292891" y="0"/>
                  </a:moveTo>
                  <a:lnTo>
                    <a:pt x="0" y="46494"/>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0" name="Freeform: Shape 249">
              <a:extLst>
                <a:ext uri="{FF2B5EF4-FFF2-40B4-BE49-F238E27FC236}">
                  <a16:creationId xmlns:a16="http://schemas.microsoft.com/office/drawing/2014/main" id="{43A8A9FB-4D19-4723-B1A9-13B164FB1751}"/>
                </a:ext>
              </a:extLst>
            </p:cNvPr>
            <p:cNvSpPr/>
            <p:nvPr/>
          </p:nvSpPr>
          <p:spPr>
            <a:xfrm>
              <a:off x="5837457" y="4194989"/>
              <a:ext cx="580269" cy="50774"/>
            </a:xfrm>
            <a:custGeom>
              <a:avLst/>
              <a:gdLst>
                <a:gd name="connsiteX0" fmla="*/ 0 w 580269"/>
                <a:gd name="connsiteY0" fmla="*/ 55778 h 50773"/>
                <a:gd name="connsiteX1" fmla="*/ 582228 w 580269"/>
                <a:gd name="connsiteY1" fmla="*/ 0 h 50773"/>
              </a:gdLst>
              <a:ahLst/>
              <a:cxnLst>
                <a:cxn ang="0">
                  <a:pos x="connsiteX0" y="connsiteY0"/>
                </a:cxn>
                <a:cxn ang="0">
                  <a:pos x="connsiteX1" y="connsiteY1"/>
                </a:cxn>
              </a:cxnLst>
              <a:rect l="l" t="t" r="r" b="b"/>
              <a:pathLst>
                <a:path w="580269" h="50773">
                  <a:moveTo>
                    <a:pt x="0" y="55778"/>
                  </a:moveTo>
                  <a:lnTo>
                    <a:pt x="582228"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1" name="Freeform: Shape 250">
              <a:extLst>
                <a:ext uri="{FF2B5EF4-FFF2-40B4-BE49-F238E27FC236}">
                  <a16:creationId xmlns:a16="http://schemas.microsoft.com/office/drawing/2014/main" id="{D8BC5BC9-7B44-45C7-B84F-A87155CAFD07}"/>
                </a:ext>
              </a:extLst>
            </p:cNvPr>
            <p:cNvSpPr/>
            <p:nvPr/>
          </p:nvSpPr>
          <p:spPr>
            <a:xfrm>
              <a:off x="5837457" y="4250767"/>
              <a:ext cx="36267" cy="565763"/>
            </a:xfrm>
            <a:custGeom>
              <a:avLst/>
              <a:gdLst>
                <a:gd name="connsiteX0" fmla="*/ 38660 w 36266"/>
                <a:gd name="connsiteY0" fmla="*/ 570188 h 565763"/>
                <a:gd name="connsiteX1" fmla="*/ 0 w 36266"/>
                <a:gd name="connsiteY1" fmla="*/ 0 h 565763"/>
              </a:gdLst>
              <a:ahLst/>
              <a:cxnLst>
                <a:cxn ang="0">
                  <a:pos x="connsiteX0" y="connsiteY0"/>
                </a:cxn>
                <a:cxn ang="0">
                  <a:pos x="connsiteX1" y="connsiteY1"/>
                </a:cxn>
              </a:cxnLst>
              <a:rect l="l" t="t" r="r" b="b"/>
              <a:pathLst>
                <a:path w="36266" h="565763">
                  <a:moveTo>
                    <a:pt x="38660" y="570188"/>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2" name="Freeform: Shape 251">
              <a:extLst>
                <a:ext uri="{FF2B5EF4-FFF2-40B4-BE49-F238E27FC236}">
                  <a16:creationId xmlns:a16="http://schemas.microsoft.com/office/drawing/2014/main" id="{A43EB1DC-1479-4D09-82EA-6805658299B9}"/>
                </a:ext>
              </a:extLst>
            </p:cNvPr>
            <p:cNvSpPr/>
            <p:nvPr/>
          </p:nvSpPr>
          <p:spPr>
            <a:xfrm>
              <a:off x="5777689" y="4820955"/>
              <a:ext cx="94294" cy="478723"/>
            </a:xfrm>
            <a:custGeom>
              <a:avLst/>
              <a:gdLst>
                <a:gd name="connsiteX0" fmla="*/ 0 w 94293"/>
                <a:gd name="connsiteY0" fmla="*/ 480681 h 478722"/>
                <a:gd name="connsiteX1" fmla="*/ 98428 w 94293"/>
                <a:gd name="connsiteY1" fmla="*/ 0 h 478722"/>
              </a:gdLst>
              <a:ahLst/>
              <a:cxnLst>
                <a:cxn ang="0">
                  <a:pos x="connsiteX0" y="connsiteY0"/>
                </a:cxn>
                <a:cxn ang="0">
                  <a:pos x="connsiteX1" y="connsiteY1"/>
                </a:cxn>
              </a:cxnLst>
              <a:rect l="l" t="t" r="r" b="b"/>
              <a:pathLst>
                <a:path w="94293" h="478722">
                  <a:moveTo>
                    <a:pt x="0" y="480681"/>
                  </a:moveTo>
                  <a:lnTo>
                    <a:pt x="98428"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3" name="Freeform: Shape 252">
              <a:extLst>
                <a:ext uri="{FF2B5EF4-FFF2-40B4-BE49-F238E27FC236}">
                  <a16:creationId xmlns:a16="http://schemas.microsoft.com/office/drawing/2014/main" id="{26BAFF58-9F22-41F0-9363-96A6324FA5A6}"/>
                </a:ext>
              </a:extLst>
            </p:cNvPr>
            <p:cNvSpPr/>
            <p:nvPr/>
          </p:nvSpPr>
          <p:spPr>
            <a:xfrm>
              <a:off x="5777689" y="5301636"/>
              <a:ext cx="435202" cy="253868"/>
            </a:xfrm>
            <a:custGeom>
              <a:avLst/>
              <a:gdLst>
                <a:gd name="connsiteX0" fmla="*/ 440497 w 435202"/>
                <a:gd name="connsiteY0" fmla="*/ 254158 h 253868"/>
                <a:gd name="connsiteX1" fmla="*/ 0 w 435202"/>
                <a:gd name="connsiteY1" fmla="*/ 0 h 253868"/>
              </a:gdLst>
              <a:ahLst/>
              <a:cxnLst>
                <a:cxn ang="0">
                  <a:pos x="connsiteX0" y="connsiteY0"/>
                </a:cxn>
                <a:cxn ang="0">
                  <a:pos x="connsiteX1" y="connsiteY1"/>
                </a:cxn>
              </a:cxnLst>
              <a:rect l="l" t="t" r="r" b="b"/>
              <a:pathLst>
                <a:path w="435202" h="253868">
                  <a:moveTo>
                    <a:pt x="440497" y="254158"/>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4" name="Freeform: Shape 253">
              <a:extLst>
                <a:ext uri="{FF2B5EF4-FFF2-40B4-BE49-F238E27FC236}">
                  <a16:creationId xmlns:a16="http://schemas.microsoft.com/office/drawing/2014/main" id="{CFFBA108-66A0-4176-B2DD-FD701918BEF6}"/>
                </a:ext>
              </a:extLst>
            </p:cNvPr>
            <p:cNvSpPr/>
            <p:nvPr/>
          </p:nvSpPr>
          <p:spPr>
            <a:xfrm>
              <a:off x="6196426" y="5177168"/>
              <a:ext cx="319148" cy="297388"/>
            </a:xfrm>
            <a:custGeom>
              <a:avLst/>
              <a:gdLst>
                <a:gd name="connsiteX0" fmla="*/ 324153 w 319148"/>
                <a:gd name="connsiteY0" fmla="*/ 298476 h 297388"/>
                <a:gd name="connsiteX1" fmla="*/ 0 w 319148"/>
                <a:gd name="connsiteY1" fmla="*/ 0 h 297388"/>
              </a:gdLst>
              <a:ahLst/>
              <a:cxnLst>
                <a:cxn ang="0">
                  <a:pos x="connsiteX0" y="connsiteY0"/>
                </a:cxn>
                <a:cxn ang="0">
                  <a:pos x="connsiteX1" y="connsiteY1"/>
                </a:cxn>
              </a:cxnLst>
              <a:rect l="l" t="t" r="r" b="b"/>
              <a:pathLst>
                <a:path w="319148" h="297388">
                  <a:moveTo>
                    <a:pt x="324153" y="298476"/>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5" name="Freeform: Shape 254">
              <a:extLst>
                <a:ext uri="{FF2B5EF4-FFF2-40B4-BE49-F238E27FC236}">
                  <a16:creationId xmlns:a16="http://schemas.microsoft.com/office/drawing/2014/main" id="{D2EA0F28-9DA8-4DB5-BD61-B90AB3791E8D}"/>
                </a:ext>
              </a:extLst>
            </p:cNvPr>
            <p:cNvSpPr/>
            <p:nvPr/>
          </p:nvSpPr>
          <p:spPr>
            <a:xfrm>
              <a:off x="6520579" y="5174484"/>
              <a:ext cx="268375" cy="297388"/>
            </a:xfrm>
            <a:custGeom>
              <a:avLst/>
              <a:gdLst>
                <a:gd name="connsiteX0" fmla="*/ 273742 w 268374"/>
                <a:gd name="connsiteY0" fmla="*/ 0 h 297388"/>
                <a:gd name="connsiteX1" fmla="*/ 0 w 268374"/>
                <a:gd name="connsiteY1" fmla="*/ 301160 h 297388"/>
              </a:gdLst>
              <a:ahLst/>
              <a:cxnLst>
                <a:cxn ang="0">
                  <a:pos x="connsiteX0" y="connsiteY0"/>
                </a:cxn>
                <a:cxn ang="0">
                  <a:pos x="connsiteX1" y="connsiteY1"/>
                </a:cxn>
              </a:cxnLst>
              <a:rect l="l" t="t" r="r" b="b"/>
              <a:pathLst>
                <a:path w="268374" h="297388">
                  <a:moveTo>
                    <a:pt x="273742" y="0"/>
                  </a:moveTo>
                  <a:lnTo>
                    <a:pt x="0" y="30116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6" name="Freeform: Shape 255">
              <a:extLst>
                <a:ext uri="{FF2B5EF4-FFF2-40B4-BE49-F238E27FC236}">
                  <a16:creationId xmlns:a16="http://schemas.microsoft.com/office/drawing/2014/main" id="{1F843A0F-4AC2-40A1-9D9D-13382B9E828A}"/>
                </a:ext>
              </a:extLst>
            </p:cNvPr>
            <p:cNvSpPr/>
            <p:nvPr/>
          </p:nvSpPr>
          <p:spPr>
            <a:xfrm>
              <a:off x="6218186" y="5475645"/>
              <a:ext cx="297388" cy="79787"/>
            </a:xfrm>
            <a:custGeom>
              <a:avLst/>
              <a:gdLst>
                <a:gd name="connsiteX0" fmla="*/ 0 w 297388"/>
                <a:gd name="connsiteY0" fmla="*/ 80150 h 79787"/>
                <a:gd name="connsiteX1" fmla="*/ 302393 w 297388"/>
                <a:gd name="connsiteY1" fmla="*/ 0 h 79787"/>
              </a:gdLst>
              <a:ahLst/>
              <a:cxnLst>
                <a:cxn ang="0">
                  <a:pos x="connsiteX0" y="connsiteY0"/>
                </a:cxn>
                <a:cxn ang="0">
                  <a:pos x="connsiteX1" y="connsiteY1"/>
                </a:cxn>
              </a:cxnLst>
              <a:rect l="l" t="t" r="r" b="b"/>
              <a:pathLst>
                <a:path w="297388" h="79787">
                  <a:moveTo>
                    <a:pt x="0" y="80150"/>
                  </a:moveTo>
                  <a:lnTo>
                    <a:pt x="302393"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7" name="Freeform: Shape 256">
              <a:extLst>
                <a:ext uri="{FF2B5EF4-FFF2-40B4-BE49-F238E27FC236}">
                  <a16:creationId xmlns:a16="http://schemas.microsoft.com/office/drawing/2014/main" id="{661D8740-07BE-43C0-83A5-2CEC13FB124C}"/>
                </a:ext>
              </a:extLst>
            </p:cNvPr>
            <p:cNvSpPr/>
            <p:nvPr/>
          </p:nvSpPr>
          <p:spPr>
            <a:xfrm>
              <a:off x="6196426" y="4732827"/>
              <a:ext cx="101547" cy="442456"/>
            </a:xfrm>
            <a:custGeom>
              <a:avLst/>
              <a:gdLst>
                <a:gd name="connsiteX0" fmla="*/ 108148 w 101547"/>
                <a:gd name="connsiteY0" fmla="*/ 0 h 442455"/>
                <a:gd name="connsiteX1" fmla="*/ 0 w 101547"/>
                <a:gd name="connsiteY1" fmla="*/ 444342 h 442455"/>
              </a:gdLst>
              <a:ahLst/>
              <a:cxnLst>
                <a:cxn ang="0">
                  <a:pos x="connsiteX0" y="connsiteY0"/>
                </a:cxn>
                <a:cxn ang="0">
                  <a:pos x="connsiteX1" y="connsiteY1"/>
                </a:cxn>
              </a:cxnLst>
              <a:rect l="l" t="t" r="r" b="b"/>
              <a:pathLst>
                <a:path w="101547" h="442455">
                  <a:moveTo>
                    <a:pt x="108148" y="0"/>
                  </a:moveTo>
                  <a:lnTo>
                    <a:pt x="0" y="444342"/>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8" name="Freeform: Shape 257">
              <a:extLst>
                <a:ext uri="{FF2B5EF4-FFF2-40B4-BE49-F238E27FC236}">
                  <a16:creationId xmlns:a16="http://schemas.microsoft.com/office/drawing/2014/main" id="{57D35226-9C15-4C09-B234-F92E4EE54A5F}"/>
                </a:ext>
              </a:extLst>
            </p:cNvPr>
            <p:cNvSpPr/>
            <p:nvPr/>
          </p:nvSpPr>
          <p:spPr>
            <a:xfrm>
              <a:off x="6304573" y="4194989"/>
              <a:ext cx="108801" cy="536750"/>
            </a:xfrm>
            <a:custGeom>
              <a:avLst/>
              <a:gdLst>
                <a:gd name="connsiteX0" fmla="*/ 115111 w 108800"/>
                <a:gd name="connsiteY0" fmla="*/ 0 h 536749"/>
                <a:gd name="connsiteX1" fmla="*/ 0 w 108800"/>
                <a:gd name="connsiteY1" fmla="*/ 537838 h 536749"/>
              </a:gdLst>
              <a:ahLst/>
              <a:cxnLst>
                <a:cxn ang="0">
                  <a:pos x="connsiteX0" y="connsiteY0"/>
                </a:cxn>
                <a:cxn ang="0">
                  <a:pos x="connsiteX1" y="connsiteY1"/>
                </a:cxn>
              </a:cxnLst>
              <a:rect l="l" t="t" r="r" b="b"/>
              <a:pathLst>
                <a:path w="108800" h="536749">
                  <a:moveTo>
                    <a:pt x="115111" y="0"/>
                  </a:moveTo>
                  <a:lnTo>
                    <a:pt x="0" y="537838"/>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59" name="Freeform: Shape 258">
              <a:extLst>
                <a:ext uri="{FF2B5EF4-FFF2-40B4-BE49-F238E27FC236}">
                  <a16:creationId xmlns:a16="http://schemas.microsoft.com/office/drawing/2014/main" id="{91562689-3FFB-486E-BA9B-893F6F6A1062}"/>
                </a:ext>
              </a:extLst>
            </p:cNvPr>
            <p:cNvSpPr/>
            <p:nvPr/>
          </p:nvSpPr>
          <p:spPr>
            <a:xfrm>
              <a:off x="6712575" y="4148495"/>
              <a:ext cx="14507" cy="660057"/>
            </a:xfrm>
            <a:custGeom>
              <a:avLst/>
              <a:gdLst>
                <a:gd name="connsiteX0" fmla="*/ 0 w 14506"/>
                <a:gd name="connsiteY0" fmla="*/ 0 h 660056"/>
                <a:gd name="connsiteX1" fmla="*/ 18061 w 14506"/>
                <a:gd name="connsiteY1" fmla="*/ 662813 h 660056"/>
              </a:gdLst>
              <a:ahLst/>
              <a:cxnLst>
                <a:cxn ang="0">
                  <a:pos x="connsiteX0" y="connsiteY0"/>
                </a:cxn>
                <a:cxn ang="0">
                  <a:pos x="connsiteX1" y="connsiteY1"/>
                </a:cxn>
              </a:cxnLst>
              <a:rect l="l" t="t" r="r" b="b"/>
              <a:pathLst>
                <a:path w="14506" h="660056">
                  <a:moveTo>
                    <a:pt x="0" y="0"/>
                  </a:moveTo>
                  <a:lnTo>
                    <a:pt x="18061" y="662813"/>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0" name="Freeform: Shape 259">
              <a:extLst>
                <a:ext uri="{FF2B5EF4-FFF2-40B4-BE49-F238E27FC236}">
                  <a16:creationId xmlns:a16="http://schemas.microsoft.com/office/drawing/2014/main" id="{9BE4B726-71D1-4B39-B45B-1A3BD8A5E1D7}"/>
                </a:ext>
              </a:extLst>
            </p:cNvPr>
            <p:cNvSpPr/>
            <p:nvPr/>
          </p:nvSpPr>
          <p:spPr>
            <a:xfrm>
              <a:off x="5837457" y="4250767"/>
              <a:ext cx="464216" cy="478723"/>
            </a:xfrm>
            <a:custGeom>
              <a:avLst/>
              <a:gdLst>
                <a:gd name="connsiteX0" fmla="*/ 467117 w 464215"/>
                <a:gd name="connsiteY0" fmla="*/ 482059 h 478722"/>
                <a:gd name="connsiteX1" fmla="*/ 0 w 464215"/>
                <a:gd name="connsiteY1" fmla="*/ 0 h 478722"/>
              </a:gdLst>
              <a:ahLst/>
              <a:cxnLst>
                <a:cxn ang="0">
                  <a:pos x="connsiteX0" y="connsiteY0"/>
                </a:cxn>
                <a:cxn ang="0">
                  <a:pos x="connsiteX1" y="connsiteY1"/>
                </a:cxn>
              </a:cxnLst>
              <a:rect l="l" t="t" r="r" b="b"/>
              <a:pathLst>
                <a:path w="464215" h="478722">
                  <a:moveTo>
                    <a:pt x="467117" y="482059"/>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261" name="Freeform: Shape 260">
              <a:extLst>
                <a:ext uri="{FF2B5EF4-FFF2-40B4-BE49-F238E27FC236}">
                  <a16:creationId xmlns:a16="http://schemas.microsoft.com/office/drawing/2014/main" id="{656873FE-F425-4533-B0F9-E0D43AA98040}"/>
                </a:ext>
              </a:extLst>
            </p:cNvPr>
            <p:cNvSpPr/>
            <p:nvPr/>
          </p:nvSpPr>
          <p:spPr>
            <a:xfrm>
              <a:off x="6304573" y="4732827"/>
              <a:ext cx="420695" cy="72534"/>
            </a:xfrm>
            <a:custGeom>
              <a:avLst/>
              <a:gdLst>
                <a:gd name="connsiteX0" fmla="*/ 426063 w 420695"/>
                <a:gd name="connsiteY0" fmla="*/ 78482 h 72533"/>
                <a:gd name="connsiteX1" fmla="*/ 0 w 420695"/>
                <a:gd name="connsiteY1" fmla="*/ 0 h 72533"/>
              </a:gdLst>
              <a:ahLst/>
              <a:cxnLst>
                <a:cxn ang="0">
                  <a:pos x="connsiteX0" y="connsiteY0"/>
                </a:cxn>
                <a:cxn ang="0">
                  <a:pos x="connsiteX1" y="connsiteY1"/>
                </a:cxn>
              </a:cxnLst>
              <a:rect l="l" t="t" r="r" b="b"/>
              <a:pathLst>
                <a:path w="420695" h="72533">
                  <a:moveTo>
                    <a:pt x="426063" y="78482"/>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8" name="Freeform: Shape 317">
              <a:extLst>
                <a:ext uri="{FF2B5EF4-FFF2-40B4-BE49-F238E27FC236}">
                  <a16:creationId xmlns:a16="http://schemas.microsoft.com/office/drawing/2014/main" id="{C939CFA3-9C45-44BE-8340-CC83EE9623C5}"/>
                </a:ext>
              </a:extLst>
            </p:cNvPr>
            <p:cNvSpPr/>
            <p:nvPr/>
          </p:nvSpPr>
          <p:spPr>
            <a:xfrm>
              <a:off x="6304573" y="4732827"/>
              <a:ext cx="485976" cy="435202"/>
            </a:xfrm>
            <a:custGeom>
              <a:avLst/>
              <a:gdLst>
                <a:gd name="connsiteX0" fmla="*/ 489747 w 485975"/>
                <a:gd name="connsiteY0" fmla="*/ 441658 h 435202"/>
                <a:gd name="connsiteX1" fmla="*/ 0 w 485975"/>
                <a:gd name="connsiteY1" fmla="*/ 0 h 435202"/>
              </a:gdLst>
              <a:ahLst/>
              <a:cxnLst>
                <a:cxn ang="0">
                  <a:pos x="connsiteX0" y="connsiteY0"/>
                </a:cxn>
                <a:cxn ang="0">
                  <a:pos x="connsiteX1" y="connsiteY1"/>
                </a:cxn>
              </a:cxnLst>
              <a:rect l="l" t="t" r="r" b="b"/>
              <a:pathLst>
                <a:path w="485975" h="435202">
                  <a:moveTo>
                    <a:pt x="489747" y="441658"/>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19" name="Freeform: Shape 318">
              <a:extLst>
                <a:ext uri="{FF2B5EF4-FFF2-40B4-BE49-F238E27FC236}">
                  <a16:creationId xmlns:a16="http://schemas.microsoft.com/office/drawing/2014/main" id="{FCA65A08-476D-4A64-82A6-1C6D393FA600}"/>
                </a:ext>
              </a:extLst>
            </p:cNvPr>
            <p:cNvSpPr/>
            <p:nvPr/>
          </p:nvSpPr>
          <p:spPr>
            <a:xfrm>
              <a:off x="6712575" y="4148495"/>
              <a:ext cx="261121" cy="326402"/>
            </a:xfrm>
            <a:custGeom>
              <a:avLst/>
              <a:gdLst>
                <a:gd name="connsiteX0" fmla="*/ 0 w 261121"/>
                <a:gd name="connsiteY0" fmla="*/ 0 h 326401"/>
                <a:gd name="connsiteX1" fmla="*/ 261629 w 261121"/>
                <a:gd name="connsiteY1" fmla="*/ 332422 h 326401"/>
              </a:gdLst>
              <a:ahLst/>
              <a:cxnLst>
                <a:cxn ang="0">
                  <a:pos x="connsiteX0" y="connsiteY0"/>
                </a:cxn>
                <a:cxn ang="0">
                  <a:pos x="connsiteX1" y="connsiteY1"/>
                </a:cxn>
              </a:cxnLst>
              <a:rect l="l" t="t" r="r" b="b"/>
              <a:pathLst>
                <a:path w="261121" h="326401">
                  <a:moveTo>
                    <a:pt x="0" y="0"/>
                  </a:moveTo>
                  <a:lnTo>
                    <a:pt x="261629" y="332422"/>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21" name="Freeform: Shape 320">
              <a:extLst>
                <a:ext uri="{FF2B5EF4-FFF2-40B4-BE49-F238E27FC236}">
                  <a16:creationId xmlns:a16="http://schemas.microsoft.com/office/drawing/2014/main" id="{01A55613-61A1-4F1C-BF96-AA6A03259FCE}"/>
                </a:ext>
              </a:extLst>
            </p:cNvPr>
            <p:cNvSpPr/>
            <p:nvPr/>
          </p:nvSpPr>
          <p:spPr>
            <a:xfrm>
              <a:off x="6304573" y="4148495"/>
              <a:ext cx="406189" cy="580270"/>
            </a:xfrm>
            <a:custGeom>
              <a:avLst/>
              <a:gdLst>
                <a:gd name="connsiteX0" fmla="*/ 0 w 406188"/>
                <a:gd name="connsiteY0" fmla="*/ 584332 h 580269"/>
                <a:gd name="connsiteX1" fmla="*/ 408002 w 406188"/>
                <a:gd name="connsiteY1" fmla="*/ 0 h 580269"/>
              </a:gdLst>
              <a:ahLst/>
              <a:cxnLst>
                <a:cxn ang="0">
                  <a:pos x="connsiteX0" y="connsiteY0"/>
                </a:cxn>
                <a:cxn ang="0">
                  <a:pos x="connsiteX1" y="connsiteY1"/>
                </a:cxn>
              </a:cxnLst>
              <a:rect l="l" t="t" r="r" b="b"/>
              <a:pathLst>
                <a:path w="406188" h="580269">
                  <a:moveTo>
                    <a:pt x="0" y="584332"/>
                  </a:moveTo>
                  <a:lnTo>
                    <a:pt x="408002"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22" name="Freeform: Shape 321">
              <a:extLst>
                <a:ext uri="{FF2B5EF4-FFF2-40B4-BE49-F238E27FC236}">
                  <a16:creationId xmlns:a16="http://schemas.microsoft.com/office/drawing/2014/main" id="{B608AE36-AE52-44E9-8B23-78BF1C023BCF}"/>
                </a:ext>
              </a:extLst>
            </p:cNvPr>
            <p:cNvSpPr/>
            <p:nvPr/>
          </p:nvSpPr>
          <p:spPr>
            <a:xfrm>
              <a:off x="5871620" y="4732827"/>
              <a:ext cx="427949" cy="87040"/>
            </a:xfrm>
            <a:custGeom>
              <a:avLst/>
              <a:gdLst>
                <a:gd name="connsiteX0" fmla="*/ 0 w 427948"/>
                <a:gd name="connsiteY0" fmla="*/ 88128 h 87040"/>
                <a:gd name="connsiteX1" fmla="*/ 432954 w 427948"/>
                <a:gd name="connsiteY1" fmla="*/ 0 h 87040"/>
              </a:gdLst>
              <a:ahLst/>
              <a:cxnLst>
                <a:cxn ang="0">
                  <a:pos x="connsiteX0" y="connsiteY0"/>
                </a:cxn>
                <a:cxn ang="0">
                  <a:pos x="connsiteX1" y="connsiteY1"/>
                </a:cxn>
              </a:cxnLst>
              <a:rect l="l" t="t" r="r" b="b"/>
              <a:pathLst>
                <a:path w="427948" h="87040">
                  <a:moveTo>
                    <a:pt x="0" y="88128"/>
                  </a:moveTo>
                  <a:lnTo>
                    <a:pt x="432954"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27" name="Freeform: Shape 326">
              <a:extLst>
                <a:ext uri="{FF2B5EF4-FFF2-40B4-BE49-F238E27FC236}">
                  <a16:creationId xmlns:a16="http://schemas.microsoft.com/office/drawing/2014/main" id="{CFCFF339-6F3E-42E7-BFCE-97451F786C17}"/>
                </a:ext>
              </a:extLst>
            </p:cNvPr>
            <p:cNvSpPr/>
            <p:nvPr/>
          </p:nvSpPr>
          <p:spPr>
            <a:xfrm>
              <a:off x="5777689" y="5177168"/>
              <a:ext cx="413442" cy="123307"/>
            </a:xfrm>
            <a:custGeom>
              <a:avLst/>
              <a:gdLst>
                <a:gd name="connsiteX0" fmla="*/ 418737 w 413441"/>
                <a:gd name="connsiteY0" fmla="*/ 0 h 123307"/>
                <a:gd name="connsiteX1" fmla="*/ 0 w 413441"/>
                <a:gd name="connsiteY1" fmla="*/ 124468 h 123307"/>
              </a:gdLst>
              <a:ahLst/>
              <a:cxnLst>
                <a:cxn ang="0">
                  <a:pos x="connsiteX0" y="connsiteY0"/>
                </a:cxn>
                <a:cxn ang="0">
                  <a:pos x="connsiteX1" y="connsiteY1"/>
                </a:cxn>
              </a:cxnLst>
              <a:rect l="l" t="t" r="r" b="b"/>
              <a:pathLst>
                <a:path w="413441" h="123307">
                  <a:moveTo>
                    <a:pt x="418737" y="0"/>
                  </a:moveTo>
                  <a:lnTo>
                    <a:pt x="0" y="124468"/>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0" name="Freeform: Shape 329">
              <a:extLst>
                <a:ext uri="{FF2B5EF4-FFF2-40B4-BE49-F238E27FC236}">
                  <a16:creationId xmlns:a16="http://schemas.microsoft.com/office/drawing/2014/main" id="{F9325839-B9CC-45A5-9575-D31719CD9CB1}"/>
                </a:ext>
              </a:extLst>
            </p:cNvPr>
            <p:cNvSpPr/>
            <p:nvPr/>
          </p:nvSpPr>
          <p:spPr>
            <a:xfrm>
              <a:off x="6196426" y="5174484"/>
              <a:ext cx="594776" cy="7253"/>
            </a:xfrm>
            <a:custGeom>
              <a:avLst/>
              <a:gdLst>
                <a:gd name="connsiteX0" fmla="*/ 597895 w 594776"/>
                <a:gd name="connsiteY0" fmla="*/ 0 h 0"/>
                <a:gd name="connsiteX1" fmla="*/ 0 w 594776"/>
                <a:gd name="connsiteY1" fmla="*/ 2684 h 0"/>
              </a:gdLst>
              <a:ahLst/>
              <a:cxnLst>
                <a:cxn ang="0">
                  <a:pos x="connsiteX0" y="connsiteY0"/>
                </a:cxn>
                <a:cxn ang="0">
                  <a:pos x="connsiteX1" y="connsiteY1"/>
                </a:cxn>
              </a:cxnLst>
              <a:rect l="l" t="t" r="r" b="b"/>
              <a:pathLst>
                <a:path w="594776">
                  <a:moveTo>
                    <a:pt x="597895" y="0"/>
                  </a:moveTo>
                  <a:lnTo>
                    <a:pt x="0" y="2684"/>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1" name="Freeform: Shape 330">
              <a:extLst>
                <a:ext uri="{FF2B5EF4-FFF2-40B4-BE49-F238E27FC236}">
                  <a16:creationId xmlns:a16="http://schemas.microsoft.com/office/drawing/2014/main" id="{EB7E5783-7B81-4FE7-82A9-099C0C1BBEF4}"/>
                </a:ext>
              </a:extLst>
            </p:cNvPr>
            <p:cNvSpPr/>
            <p:nvPr/>
          </p:nvSpPr>
          <p:spPr>
            <a:xfrm>
              <a:off x="5871620" y="4820955"/>
              <a:ext cx="319148" cy="355415"/>
            </a:xfrm>
            <a:custGeom>
              <a:avLst/>
              <a:gdLst>
                <a:gd name="connsiteX0" fmla="*/ 0 w 319148"/>
                <a:gd name="connsiteY0" fmla="*/ 0 h 355415"/>
                <a:gd name="connsiteX1" fmla="*/ 324806 w 319148"/>
                <a:gd name="connsiteY1" fmla="*/ 356213 h 355415"/>
              </a:gdLst>
              <a:ahLst/>
              <a:cxnLst>
                <a:cxn ang="0">
                  <a:pos x="connsiteX0" y="connsiteY0"/>
                </a:cxn>
                <a:cxn ang="0">
                  <a:pos x="connsiteX1" y="connsiteY1"/>
                </a:cxn>
              </a:cxnLst>
              <a:rect l="l" t="t" r="r" b="b"/>
              <a:pathLst>
                <a:path w="319148" h="355415">
                  <a:moveTo>
                    <a:pt x="0" y="0"/>
                  </a:moveTo>
                  <a:lnTo>
                    <a:pt x="324806" y="356213"/>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2" name="Freeform: Shape 331">
              <a:extLst>
                <a:ext uri="{FF2B5EF4-FFF2-40B4-BE49-F238E27FC236}">
                  <a16:creationId xmlns:a16="http://schemas.microsoft.com/office/drawing/2014/main" id="{6B0DE0CD-7060-4E93-A876-5D65C6DBF6CC}"/>
                </a:ext>
              </a:extLst>
            </p:cNvPr>
            <p:cNvSpPr/>
            <p:nvPr/>
          </p:nvSpPr>
          <p:spPr>
            <a:xfrm>
              <a:off x="6196426" y="5177168"/>
              <a:ext cx="21760" cy="377175"/>
            </a:xfrm>
            <a:custGeom>
              <a:avLst/>
              <a:gdLst>
                <a:gd name="connsiteX0" fmla="*/ 21760 w 21760"/>
                <a:gd name="connsiteY0" fmla="*/ 378626 h 377175"/>
                <a:gd name="connsiteX1" fmla="*/ 0 w 21760"/>
                <a:gd name="connsiteY1" fmla="*/ 0 h 377175"/>
              </a:gdLst>
              <a:ahLst/>
              <a:cxnLst>
                <a:cxn ang="0">
                  <a:pos x="connsiteX0" y="connsiteY0"/>
                </a:cxn>
                <a:cxn ang="0">
                  <a:pos x="connsiteX1" y="connsiteY1"/>
                </a:cxn>
              </a:cxnLst>
              <a:rect l="l" t="t" r="r" b="b"/>
              <a:pathLst>
                <a:path w="21760" h="377175">
                  <a:moveTo>
                    <a:pt x="21760" y="378626"/>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3" name="Freeform: Shape 332">
              <a:extLst>
                <a:ext uri="{FF2B5EF4-FFF2-40B4-BE49-F238E27FC236}">
                  <a16:creationId xmlns:a16="http://schemas.microsoft.com/office/drawing/2014/main" id="{721F839A-2FCC-49C5-9F6B-0D502ECE4064}"/>
                </a:ext>
              </a:extLst>
            </p:cNvPr>
            <p:cNvSpPr/>
            <p:nvPr/>
          </p:nvSpPr>
          <p:spPr>
            <a:xfrm>
              <a:off x="6304573" y="4480917"/>
              <a:ext cx="667310" cy="246615"/>
            </a:xfrm>
            <a:custGeom>
              <a:avLst/>
              <a:gdLst>
                <a:gd name="connsiteX0" fmla="*/ 0 w 667309"/>
                <a:gd name="connsiteY0" fmla="*/ 251910 h 246614"/>
                <a:gd name="connsiteX1" fmla="*/ 669631 w 667309"/>
                <a:gd name="connsiteY1" fmla="*/ 0 h 246614"/>
              </a:gdLst>
              <a:ahLst/>
              <a:cxnLst>
                <a:cxn ang="0">
                  <a:pos x="connsiteX0" y="connsiteY0"/>
                </a:cxn>
                <a:cxn ang="0">
                  <a:pos x="connsiteX1" y="connsiteY1"/>
                </a:cxn>
              </a:cxnLst>
              <a:rect l="l" t="t" r="r" b="b"/>
              <a:pathLst>
                <a:path w="667309" h="246614">
                  <a:moveTo>
                    <a:pt x="0" y="251910"/>
                  </a:moveTo>
                  <a:lnTo>
                    <a:pt x="669631"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4" name="Freeform: Shape 333">
              <a:extLst>
                <a:ext uri="{FF2B5EF4-FFF2-40B4-BE49-F238E27FC236}">
                  <a16:creationId xmlns:a16="http://schemas.microsoft.com/office/drawing/2014/main" id="{504E9F67-EB63-4594-BC32-9DB21A2AA05F}"/>
                </a:ext>
              </a:extLst>
            </p:cNvPr>
            <p:cNvSpPr/>
            <p:nvPr/>
          </p:nvSpPr>
          <p:spPr>
            <a:xfrm>
              <a:off x="5875319" y="4148495"/>
              <a:ext cx="834137" cy="674564"/>
            </a:xfrm>
            <a:custGeom>
              <a:avLst/>
              <a:gdLst>
                <a:gd name="connsiteX0" fmla="*/ 837256 w 834137"/>
                <a:gd name="connsiteY0" fmla="*/ 0 h 674563"/>
                <a:gd name="connsiteX1" fmla="*/ 0 w 834137"/>
                <a:gd name="connsiteY1" fmla="*/ 676522 h 674563"/>
              </a:gdLst>
              <a:ahLst/>
              <a:cxnLst>
                <a:cxn ang="0">
                  <a:pos x="connsiteX0" y="connsiteY0"/>
                </a:cxn>
                <a:cxn ang="0">
                  <a:pos x="connsiteX1" y="connsiteY1"/>
                </a:cxn>
              </a:cxnLst>
              <a:rect l="l" t="t" r="r" b="b"/>
              <a:pathLst>
                <a:path w="834137" h="674563">
                  <a:moveTo>
                    <a:pt x="837256" y="0"/>
                  </a:moveTo>
                  <a:lnTo>
                    <a:pt x="0" y="676522"/>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5" name="Freeform: Shape 334">
              <a:extLst>
                <a:ext uri="{FF2B5EF4-FFF2-40B4-BE49-F238E27FC236}">
                  <a16:creationId xmlns:a16="http://schemas.microsoft.com/office/drawing/2014/main" id="{3CAD2C8D-CC45-48BD-B86E-88A16BEE55A4}"/>
                </a:ext>
              </a:extLst>
            </p:cNvPr>
            <p:cNvSpPr/>
            <p:nvPr/>
          </p:nvSpPr>
          <p:spPr>
            <a:xfrm>
              <a:off x="5777689" y="4732827"/>
              <a:ext cx="522242" cy="565763"/>
            </a:xfrm>
            <a:custGeom>
              <a:avLst/>
              <a:gdLst>
                <a:gd name="connsiteX0" fmla="*/ 0 w 522242"/>
                <a:gd name="connsiteY0" fmla="*/ 568810 h 565763"/>
                <a:gd name="connsiteX1" fmla="*/ 526885 w 522242"/>
                <a:gd name="connsiteY1" fmla="*/ 0 h 565763"/>
              </a:gdLst>
              <a:ahLst/>
              <a:cxnLst>
                <a:cxn ang="0">
                  <a:pos x="connsiteX0" y="connsiteY0"/>
                </a:cxn>
                <a:cxn ang="0">
                  <a:pos x="connsiteX1" y="connsiteY1"/>
                </a:cxn>
              </a:cxnLst>
              <a:rect l="l" t="t" r="r" b="b"/>
              <a:pathLst>
                <a:path w="522242" h="565763">
                  <a:moveTo>
                    <a:pt x="0" y="568810"/>
                  </a:moveTo>
                  <a:lnTo>
                    <a:pt x="526885"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6" name="Freeform: Shape 335">
              <a:extLst>
                <a:ext uri="{FF2B5EF4-FFF2-40B4-BE49-F238E27FC236}">
                  <a16:creationId xmlns:a16="http://schemas.microsoft.com/office/drawing/2014/main" id="{F4E4179F-F8F5-4FC4-BBFA-DDB693E51D64}"/>
                </a:ext>
              </a:extLst>
            </p:cNvPr>
            <p:cNvSpPr/>
            <p:nvPr/>
          </p:nvSpPr>
          <p:spPr>
            <a:xfrm>
              <a:off x="6304573" y="4732827"/>
              <a:ext cx="210348" cy="739844"/>
            </a:xfrm>
            <a:custGeom>
              <a:avLst/>
              <a:gdLst>
                <a:gd name="connsiteX0" fmla="*/ 216005 w 210347"/>
                <a:gd name="connsiteY0" fmla="*/ 742818 h 739844"/>
                <a:gd name="connsiteX1" fmla="*/ 0 w 210347"/>
                <a:gd name="connsiteY1" fmla="*/ 0 h 739844"/>
              </a:gdLst>
              <a:ahLst/>
              <a:cxnLst>
                <a:cxn ang="0">
                  <a:pos x="connsiteX0" y="connsiteY0"/>
                </a:cxn>
                <a:cxn ang="0">
                  <a:pos x="connsiteX1" y="connsiteY1"/>
                </a:cxn>
              </a:cxnLst>
              <a:rect l="l" t="t" r="r" b="b"/>
              <a:pathLst>
                <a:path w="210347" h="739844">
                  <a:moveTo>
                    <a:pt x="216005" y="742818"/>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7" name="Freeform: Shape 336">
              <a:extLst>
                <a:ext uri="{FF2B5EF4-FFF2-40B4-BE49-F238E27FC236}">
                  <a16:creationId xmlns:a16="http://schemas.microsoft.com/office/drawing/2014/main" id="{0AF97A47-EA0E-4960-B96C-CB70034995D0}"/>
                </a:ext>
              </a:extLst>
            </p:cNvPr>
            <p:cNvSpPr/>
            <p:nvPr/>
          </p:nvSpPr>
          <p:spPr>
            <a:xfrm>
              <a:off x="6194830" y="4811308"/>
              <a:ext cx="529496" cy="362669"/>
            </a:xfrm>
            <a:custGeom>
              <a:avLst/>
              <a:gdLst>
                <a:gd name="connsiteX0" fmla="*/ 535806 w 529495"/>
                <a:gd name="connsiteY0" fmla="*/ 0 h 362668"/>
                <a:gd name="connsiteX1" fmla="*/ 0 w 529495"/>
                <a:gd name="connsiteY1" fmla="*/ 364047 h 362668"/>
              </a:gdLst>
              <a:ahLst/>
              <a:cxnLst>
                <a:cxn ang="0">
                  <a:pos x="connsiteX0" y="connsiteY0"/>
                </a:cxn>
                <a:cxn ang="0">
                  <a:pos x="connsiteX1" y="connsiteY1"/>
                </a:cxn>
              </a:cxnLst>
              <a:rect l="l" t="t" r="r" b="b"/>
              <a:pathLst>
                <a:path w="529495" h="362668">
                  <a:moveTo>
                    <a:pt x="535806" y="0"/>
                  </a:moveTo>
                  <a:lnTo>
                    <a:pt x="0" y="364047"/>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8" name="Freeform: Shape 337">
              <a:extLst>
                <a:ext uri="{FF2B5EF4-FFF2-40B4-BE49-F238E27FC236}">
                  <a16:creationId xmlns:a16="http://schemas.microsoft.com/office/drawing/2014/main" id="{114B2C5F-C1B4-49D7-8464-4F1D77A33F14}"/>
                </a:ext>
              </a:extLst>
            </p:cNvPr>
            <p:cNvSpPr/>
            <p:nvPr/>
          </p:nvSpPr>
          <p:spPr>
            <a:xfrm>
              <a:off x="6218186" y="4811308"/>
              <a:ext cx="507736" cy="739844"/>
            </a:xfrm>
            <a:custGeom>
              <a:avLst/>
              <a:gdLst>
                <a:gd name="connsiteX0" fmla="*/ 0 w 507735"/>
                <a:gd name="connsiteY0" fmla="*/ 744486 h 739844"/>
                <a:gd name="connsiteX1" fmla="*/ 512450 w 507735"/>
                <a:gd name="connsiteY1" fmla="*/ 0 h 739844"/>
              </a:gdLst>
              <a:ahLst/>
              <a:cxnLst>
                <a:cxn ang="0">
                  <a:pos x="connsiteX0" y="connsiteY0"/>
                </a:cxn>
                <a:cxn ang="0">
                  <a:pos x="connsiteX1" y="connsiteY1"/>
                </a:cxn>
              </a:cxnLst>
              <a:rect l="l" t="t" r="r" b="b"/>
              <a:pathLst>
                <a:path w="507735" h="739844">
                  <a:moveTo>
                    <a:pt x="0" y="744486"/>
                  </a:moveTo>
                  <a:lnTo>
                    <a:pt x="51245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39" name="Freeform: Shape 338">
              <a:extLst>
                <a:ext uri="{FF2B5EF4-FFF2-40B4-BE49-F238E27FC236}">
                  <a16:creationId xmlns:a16="http://schemas.microsoft.com/office/drawing/2014/main" id="{45A73B53-8E1D-428B-9EEE-6C7085A06A39}"/>
                </a:ext>
              </a:extLst>
            </p:cNvPr>
            <p:cNvSpPr/>
            <p:nvPr/>
          </p:nvSpPr>
          <p:spPr>
            <a:xfrm>
              <a:off x="5777689" y="5174484"/>
              <a:ext cx="1015471" cy="123307"/>
            </a:xfrm>
            <a:custGeom>
              <a:avLst/>
              <a:gdLst>
                <a:gd name="connsiteX0" fmla="*/ 1016632 w 1015471"/>
                <a:gd name="connsiteY0" fmla="*/ 0 h 123307"/>
                <a:gd name="connsiteX1" fmla="*/ 0 w 1015471"/>
                <a:gd name="connsiteY1" fmla="*/ 127152 h 123307"/>
              </a:gdLst>
              <a:ahLst/>
              <a:cxnLst>
                <a:cxn ang="0">
                  <a:pos x="connsiteX0" y="connsiteY0"/>
                </a:cxn>
                <a:cxn ang="0">
                  <a:pos x="connsiteX1" y="connsiteY1"/>
                </a:cxn>
              </a:cxnLst>
              <a:rect l="l" t="t" r="r" b="b"/>
              <a:pathLst>
                <a:path w="1015471" h="123307">
                  <a:moveTo>
                    <a:pt x="1016632" y="0"/>
                  </a:moveTo>
                  <a:lnTo>
                    <a:pt x="0" y="127152"/>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0" name="Freeform: Shape 339">
              <a:extLst>
                <a:ext uri="{FF2B5EF4-FFF2-40B4-BE49-F238E27FC236}">
                  <a16:creationId xmlns:a16="http://schemas.microsoft.com/office/drawing/2014/main" id="{837E5A1C-E383-4C2D-A4EC-C0E4939605A0}"/>
                </a:ext>
              </a:extLst>
            </p:cNvPr>
            <p:cNvSpPr/>
            <p:nvPr/>
          </p:nvSpPr>
          <p:spPr>
            <a:xfrm>
              <a:off x="5837457" y="4250767"/>
              <a:ext cx="1131525" cy="224855"/>
            </a:xfrm>
            <a:custGeom>
              <a:avLst/>
              <a:gdLst>
                <a:gd name="connsiteX0" fmla="*/ 0 w 1131525"/>
                <a:gd name="connsiteY0" fmla="*/ 0 h 224854"/>
                <a:gd name="connsiteX1" fmla="*/ 1136748 w 1131525"/>
                <a:gd name="connsiteY1" fmla="*/ 230150 h 224854"/>
              </a:gdLst>
              <a:ahLst/>
              <a:cxnLst>
                <a:cxn ang="0">
                  <a:pos x="connsiteX0" y="connsiteY0"/>
                </a:cxn>
                <a:cxn ang="0">
                  <a:pos x="connsiteX1" y="connsiteY1"/>
                </a:cxn>
              </a:cxnLst>
              <a:rect l="l" t="t" r="r" b="b"/>
              <a:pathLst>
                <a:path w="1131525" h="224854">
                  <a:moveTo>
                    <a:pt x="0" y="0"/>
                  </a:moveTo>
                  <a:lnTo>
                    <a:pt x="1136748" y="23015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1" name="Freeform: Shape 340">
              <a:extLst>
                <a:ext uri="{FF2B5EF4-FFF2-40B4-BE49-F238E27FC236}">
                  <a16:creationId xmlns:a16="http://schemas.microsoft.com/office/drawing/2014/main" id="{9C004E39-CC9E-4641-BCD8-EAEBF7742635}"/>
                </a:ext>
              </a:extLst>
            </p:cNvPr>
            <p:cNvSpPr/>
            <p:nvPr/>
          </p:nvSpPr>
          <p:spPr>
            <a:xfrm>
              <a:off x="5837457" y="4250767"/>
              <a:ext cx="892164" cy="558510"/>
            </a:xfrm>
            <a:custGeom>
              <a:avLst/>
              <a:gdLst>
                <a:gd name="connsiteX0" fmla="*/ 893180 w 892164"/>
                <a:gd name="connsiteY0" fmla="*/ 560541 h 558509"/>
                <a:gd name="connsiteX1" fmla="*/ 0 w 892164"/>
                <a:gd name="connsiteY1" fmla="*/ 0 h 558509"/>
              </a:gdLst>
              <a:ahLst/>
              <a:cxnLst>
                <a:cxn ang="0">
                  <a:pos x="connsiteX0" y="connsiteY0"/>
                </a:cxn>
                <a:cxn ang="0">
                  <a:pos x="connsiteX1" y="connsiteY1"/>
                </a:cxn>
              </a:cxnLst>
              <a:rect l="l" t="t" r="r" b="b"/>
              <a:pathLst>
                <a:path w="892164" h="558509">
                  <a:moveTo>
                    <a:pt x="893180" y="560541"/>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2" name="Freeform: Shape 341">
              <a:extLst>
                <a:ext uri="{FF2B5EF4-FFF2-40B4-BE49-F238E27FC236}">
                  <a16:creationId xmlns:a16="http://schemas.microsoft.com/office/drawing/2014/main" id="{361C1DBC-E3F9-419C-A227-9568C875BD72}"/>
                </a:ext>
              </a:extLst>
            </p:cNvPr>
            <p:cNvSpPr/>
            <p:nvPr/>
          </p:nvSpPr>
          <p:spPr>
            <a:xfrm>
              <a:off x="5837457" y="4250767"/>
              <a:ext cx="355415" cy="921178"/>
            </a:xfrm>
            <a:custGeom>
              <a:avLst/>
              <a:gdLst>
                <a:gd name="connsiteX0" fmla="*/ 357373 w 355415"/>
                <a:gd name="connsiteY0" fmla="*/ 924588 h 921178"/>
                <a:gd name="connsiteX1" fmla="*/ 0 w 355415"/>
                <a:gd name="connsiteY1" fmla="*/ 0 h 921178"/>
              </a:gdLst>
              <a:ahLst/>
              <a:cxnLst>
                <a:cxn ang="0">
                  <a:pos x="connsiteX0" y="connsiteY0"/>
                </a:cxn>
                <a:cxn ang="0">
                  <a:pos x="connsiteX1" y="connsiteY1"/>
                </a:cxn>
              </a:cxnLst>
              <a:rect l="l" t="t" r="r" b="b"/>
              <a:pathLst>
                <a:path w="355415" h="921178">
                  <a:moveTo>
                    <a:pt x="357373" y="924588"/>
                  </a:moveTo>
                  <a:lnTo>
                    <a:pt x="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3" name="Freeform: Shape 342">
              <a:extLst>
                <a:ext uri="{FF2B5EF4-FFF2-40B4-BE49-F238E27FC236}">
                  <a16:creationId xmlns:a16="http://schemas.microsoft.com/office/drawing/2014/main" id="{C2F549A6-3303-4C7D-8AA1-13A22B178021}"/>
                </a:ext>
              </a:extLst>
            </p:cNvPr>
            <p:cNvSpPr/>
            <p:nvPr/>
          </p:nvSpPr>
          <p:spPr>
            <a:xfrm>
              <a:off x="5777689" y="5301636"/>
              <a:ext cx="739844" cy="166828"/>
            </a:xfrm>
            <a:custGeom>
              <a:avLst/>
              <a:gdLst>
                <a:gd name="connsiteX0" fmla="*/ 0 w 739843"/>
                <a:gd name="connsiteY0" fmla="*/ 0 h 166827"/>
                <a:gd name="connsiteX1" fmla="*/ 742890 w 739843"/>
                <a:gd name="connsiteY1" fmla="*/ 174008 h 166827"/>
              </a:gdLst>
              <a:ahLst/>
              <a:cxnLst>
                <a:cxn ang="0">
                  <a:pos x="connsiteX0" y="connsiteY0"/>
                </a:cxn>
                <a:cxn ang="0">
                  <a:pos x="connsiteX1" y="connsiteY1"/>
                </a:cxn>
              </a:cxnLst>
              <a:rect l="l" t="t" r="r" b="b"/>
              <a:pathLst>
                <a:path w="739843" h="166827">
                  <a:moveTo>
                    <a:pt x="0" y="0"/>
                  </a:moveTo>
                  <a:lnTo>
                    <a:pt x="742890" y="174008"/>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4" name="Freeform: Shape 343">
              <a:extLst>
                <a:ext uri="{FF2B5EF4-FFF2-40B4-BE49-F238E27FC236}">
                  <a16:creationId xmlns:a16="http://schemas.microsoft.com/office/drawing/2014/main" id="{E12984A2-FB7A-4C9F-9230-AD7C7917C080}"/>
                </a:ext>
              </a:extLst>
            </p:cNvPr>
            <p:cNvSpPr/>
            <p:nvPr/>
          </p:nvSpPr>
          <p:spPr>
            <a:xfrm>
              <a:off x="5875319" y="4825017"/>
              <a:ext cx="340908" cy="725337"/>
            </a:xfrm>
            <a:custGeom>
              <a:avLst/>
              <a:gdLst>
                <a:gd name="connsiteX0" fmla="*/ 0 w 340908"/>
                <a:gd name="connsiteY0" fmla="*/ 0 h 725337"/>
                <a:gd name="connsiteX1" fmla="*/ 342867 w 340908"/>
                <a:gd name="connsiteY1" fmla="*/ 730777 h 725337"/>
              </a:gdLst>
              <a:ahLst/>
              <a:cxnLst>
                <a:cxn ang="0">
                  <a:pos x="connsiteX0" y="connsiteY0"/>
                </a:cxn>
                <a:cxn ang="0">
                  <a:pos x="connsiteX1" y="connsiteY1"/>
                </a:cxn>
              </a:cxnLst>
              <a:rect l="l" t="t" r="r" b="b"/>
              <a:pathLst>
                <a:path w="340908" h="725337">
                  <a:moveTo>
                    <a:pt x="0" y="0"/>
                  </a:moveTo>
                  <a:lnTo>
                    <a:pt x="342867" y="730777"/>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5" name="Freeform: Shape 344">
              <a:extLst>
                <a:ext uri="{FF2B5EF4-FFF2-40B4-BE49-F238E27FC236}">
                  <a16:creationId xmlns:a16="http://schemas.microsoft.com/office/drawing/2014/main" id="{1ECF28B5-3E68-4085-82EF-F10DEBC2EEA9}"/>
                </a:ext>
              </a:extLst>
            </p:cNvPr>
            <p:cNvSpPr/>
            <p:nvPr/>
          </p:nvSpPr>
          <p:spPr>
            <a:xfrm>
              <a:off x="6419684" y="4194989"/>
              <a:ext cx="551256" cy="282882"/>
            </a:xfrm>
            <a:custGeom>
              <a:avLst/>
              <a:gdLst>
                <a:gd name="connsiteX0" fmla="*/ 0 w 551255"/>
                <a:gd name="connsiteY0" fmla="*/ 0 h 282881"/>
                <a:gd name="connsiteX1" fmla="*/ 554520 w 551255"/>
                <a:gd name="connsiteY1" fmla="*/ 285928 h 282881"/>
              </a:gdLst>
              <a:ahLst/>
              <a:cxnLst>
                <a:cxn ang="0">
                  <a:pos x="connsiteX0" y="connsiteY0"/>
                </a:cxn>
                <a:cxn ang="0">
                  <a:pos x="connsiteX1" y="connsiteY1"/>
                </a:cxn>
              </a:cxnLst>
              <a:rect l="l" t="t" r="r" b="b"/>
              <a:pathLst>
                <a:path w="551255" h="282881">
                  <a:moveTo>
                    <a:pt x="0" y="0"/>
                  </a:moveTo>
                  <a:lnTo>
                    <a:pt x="554520" y="285928"/>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6" name="Freeform: Shape 345">
              <a:extLst>
                <a:ext uri="{FF2B5EF4-FFF2-40B4-BE49-F238E27FC236}">
                  <a16:creationId xmlns:a16="http://schemas.microsoft.com/office/drawing/2014/main" id="{B7FB9D7A-31C5-48B3-811E-A74AB2105B1D}"/>
                </a:ext>
              </a:extLst>
            </p:cNvPr>
            <p:cNvSpPr/>
            <p:nvPr/>
          </p:nvSpPr>
          <p:spPr>
            <a:xfrm>
              <a:off x="5876044" y="4194989"/>
              <a:ext cx="536749" cy="623790"/>
            </a:xfrm>
            <a:custGeom>
              <a:avLst/>
              <a:gdLst>
                <a:gd name="connsiteX0" fmla="*/ 0 w 536749"/>
                <a:gd name="connsiteY0" fmla="*/ 625096 h 623790"/>
                <a:gd name="connsiteX1" fmla="*/ 543640 w 536749"/>
                <a:gd name="connsiteY1" fmla="*/ 0 h 623790"/>
              </a:gdLst>
              <a:ahLst/>
              <a:cxnLst>
                <a:cxn ang="0">
                  <a:pos x="connsiteX0" y="connsiteY0"/>
                </a:cxn>
                <a:cxn ang="0">
                  <a:pos x="connsiteX1" y="connsiteY1"/>
                </a:cxn>
              </a:cxnLst>
              <a:rect l="l" t="t" r="r" b="b"/>
              <a:pathLst>
                <a:path w="536749" h="623790">
                  <a:moveTo>
                    <a:pt x="0" y="625096"/>
                  </a:moveTo>
                  <a:lnTo>
                    <a:pt x="543640" y="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7" name="Freeform: Shape 346">
              <a:extLst>
                <a:ext uri="{FF2B5EF4-FFF2-40B4-BE49-F238E27FC236}">
                  <a16:creationId xmlns:a16="http://schemas.microsoft.com/office/drawing/2014/main" id="{3A882EE3-F4E6-468B-850E-DE7F3835C57A}"/>
                </a:ext>
              </a:extLst>
            </p:cNvPr>
            <p:cNvSpPr/>
            <p:nvPr/>
          </p:nvSpPr>
          <p:spPr>
            <a:xfrm>
              <a:off x="6218186" y="5174484"/>
              <a:ext cx="573016" cy="377175"/>
            </a:xfrm>
            <a:custGeom>
              <a:avLst/>
              <a:gdLst>
                <a:gd name="connsiteX0" fmla="*/ 576135 w 573016"/>
                <a:gd name="connsiteY0" fmla="*/ 0 h 377175"/>
                <a:gd name="connsiteX1" fmla="*/ 0 w 573016"/>
                <a:gd name="connsiteY1" fmla="*/ 381310 h 377175"/>
              </a:gdLst>
              <a:ahLst/>
              <a:cxnLst>
                <a:cxn ang="0">
                  <a:pos x="connsiteX0" y="connsiteY0"/>
                </a:cxn>
                <a:cxn ang="0">
                  <a:pos x="connsiteX1" y="connsiteY1"/>
                </a:cxn>
              </a:cxnLst>
              <a:rect l="l" t="t" r="r" b="b"/>
              <a:pathLst>
                <a:path w="573016" h="377175">
                  <a:moveTo>
                    <a:pt x="576135" y="0"/>
                  </a:moveTo>
                  <a:lnTo>
                    <a:pt x="0" y="381310"/>
                  </a:lnTo>
                </a:path>
              </a:pathLst>
            </a:custGeom>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8" name="Freeform: Shape 347">
              <a:extLst>
                <a:ext uri="{FF2B5EF4-FFF2-40B4-BE49-F238E27FC236}">
                  <a16:creationId xmlns:a16="http://schemas.microsoft.com/office/drawing/2014/main" id="{13F0EEE1-7CCA-4C2F-BBA2-ECDD6FFF7239}"/>
                </a:ext>
              </a:extLst>
            </p:cNvPr>
            <p:cNvSpPr/>
            <p:nvPr/>
          </p:nvSpPr>
          <p:spPr>
            <a:xfrm>
              <a:off x="5803293" y="4216604"/>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49" name="Freeform: Shape 348">
              <a:extLst>
                <a:ext uri="{FF2B5EF4-FFF2-40B4-BE49-F238E27FC236}">
                  <a16:creationId xmlns:a16="http://schemas.microsoft.com/office/drawing/2014/main" id="{1C457A48-C9AE-43A4-9752-732612634840}"/>
                </a:ext>
              </a:extLst>
            </p:cNvPr>
            <p:cNvSpPr/>
            <p:nvPr/>
          </p:nvSpPr>
          <p:spPr>
            <a:xfrm>
              <a:off x="6386827" y="416176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6"/>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0" name="Freeform: Shape 349">
              <a:extLst>
                <a:ext uri="{FF2B5EF4-FFF2-40B4-BE49-F238E27FC236}">
                  <a16:creationId xmlns:a16="http://schemas.microsoft.com/office/drawing/2014/main" id="{3DD48548-49EF-4985-9883-DFB7F6A32290}"/>
                </a:ext>
              </a:extLst>
            </p:cNvPr>
            <p:cNvSpPr/>
            <p:nvPr/>
          </p:nvSpPr>
          <p:spPr>
            <a:xfrm>
              <a:off x="6675148" y="4115057"/>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1" name="Freeform: Shape 350">
              <a:extLst>
                <a:ext uri="{FF2B5EF4-FFF2-40B4-BE49-F238E27FC236}">
                  <a16:creationId xmlns:a16="http://schemas.microsoft.com/office/drawing/2014/main" id="{E8A86FD6-20AA-4143-8C63-70D6E4F60A64}"/>
                </a:ext>
              </a:extLst>
            </p:cNvPr>
            <p:cNvSpPr/>
            <p:nvPr/>
          </p:nvSpPr>
          <p:spPr>
            <a:xfrm>
              <a:off x="6936342" y="444559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2" name="Freeform: Shape 351">
              <a:extLst>
                <a:ext uri="{FF2B5EF4-FFF2-40B4-BE49-F238E27FC236}">
                  <a16:creationId xmlns:a16="http://schemas.microsoft.com/office/drawing/2014/main" id="{5B995FDB-AC16-4F9C-A73F-7C12064D9FFE}"/>
                </a:ext>
              </a:extLst>
            </p:cNvPr>
            <p:cNvSpPr/>
            <p:nvPr/>
          </p:nvSpPr>
          <p:spPr>
            <a:xfrm>
              <a:off x="6696473" y="477714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3" name="Freeform: Shape 352">
              <a:extLst>
                <a:ext uri="{FF2B5EF4-FFF2-40B4-BE49-F238E27FC236}">
                  <a16:creationId xmlns:a16="http://schemas.microsoft.com/office/drawing/2014/main" id="{1D44716A-A4EF-4BDD-9F8C-43A99437BCC4}"/>
                </a:ext>
              </a:extLst>
            </p:cNvPr>
            <p:cNvSpPr/>
            <p:nvPr/>
          </p:nvSpPr>
          <p:spPr>
            <a:xfrm>
              <a:off x="6760157" y="513937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4" name="Freeform: Shape 353">
              <a:extLst>
                <a:ext uri="{FF2B5EF4-FFF2-40B4-BE49-F238E27FC236}">
                  <a16:creationId xmlns:a16="http://schemas.microsoft.com/office/drawing/2014/main" id="{0B79E57D-06B5-429C-AD29-BD13DEBA87E7}"/>
                </a:ext>
              </a:extLst>
            </p:cNvPr>
            <p:cNvSpPr/>
            <p:nvPr/>
          </p:nvSpPr>
          <p:spPr>
            <a:xfrm>
              <a:off x="6486415" y="544148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5" name="Freeform: Shape 354">
              <a:extLst>
                <a:ext uri="{FF2B5EF4-FFF2-40B4-BE49-F238E27FC236}">
                  <a16:creationId xmlns:a16="http://schemas.microsoft.com/office/drawing/2014/main" id="{582AF8BF-DF89-43F6-B9B9-87D00A3FC283}"/>
                </a:ext>
              </a:extLst>
            </p:cNvPr>
            <p:cNvSpPr/>
            <p:nvPr/>
          </p:nvSpPr>
          <p:spPr>
            <a:xfrm>
              <a:off x="6184022" y="552163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6" name="Freeform: Shape 355">
              <a:extLst>
                <a:ext uri="{FF2B5EF4-FFF2-40B4-BE49-F238E27FC236}">
                  <a16:creationId xmlns:a16="http://schemas.microsoft.com/office/drawing/2014/main" id="{5D4A1E66-67E8-4855-900C-B7F0CD3C5964}"/>
                </a:ext>
              </a:extLst>
            </p:cNvPr>
            <p:cNvSpPr/>
            <p:nvPr/>
          </p:nvSpPr>
          <p:spPr>
            <a:xfrm>
              <a:off x="6162262" y="514300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7" name="Freeform: Shape 356">
              <a:extLst>
                <a:ext uri="{FF2B5EF4-FFF2-40B4-BE49-F238E27FC236}">
                  <a16:creationId xmlns:a16="http://schemas.microsoft.com/office/drawing/2014/main" id="{08750049-4CF8-424E-A4B2-CA66CBE006CA}"/>
                </a:ext>
              </a:extLst>
            </p:cNvPr>
            <p:cNvSpPr/>
            <p:nvPr/>
          </p:nvSpPr>
          <p:spPr>
            <a:xfrm>
              <a:off x="5744686" y="526725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8" name="Freeform: Shape 357">
              <a:extLst>
                <a:ext uri="{FF2B5EF4-FFF2-40B4-BE49-F238E27FC236}">
                  <a16:creationId xmlns:a16="http://schemas.microsoft.com/office/drawing/2014/main" id="{76F41C42-18A7-4C71-9245-C72CB4E749E6}"/>
                </a:ext>
              </a:extLst>
            </p:cNvPr>
            <p:cNvSpPr/>
            <p:nvPr/>
          </p:nvSpPr>
          <p:spPr>
            <a:xfrm>
              <a:off x="5841954" y="4786792"/>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59" name="Freeform: Shape 358">
              <a:extLst>
                <a:ext uri="{FF2B5EF4-FFF2-40B4-BE49-F238E27FC236}">
                  <a16:creationId xmlns:a16="http://schemas.microsoft.com/office/drawing/2014/main" id="{F8908182-99CA-4FB0-BA40-179E9B44CFBC}"/>
                </a:ext>
              </a:extLst>
            </p:cNvPr>
            <p:cNvSpPr/>
            <p:nvPr/>
          </p:nvSpPr>
          <p:spPr>
            <a:xfrm>
              <a:off x="6269177" y="469837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6"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sp>
          <p:nvSpPr>
            <p:cNvPr id="360" name="Freeform: Shape 359">
              <a:extLst>
                <a:ext uri="{FF2B5EF4-FFF2-40B4-BE49-F238E27FC236}">
                  <a16:creationId xmlns:a16="http://schemas.microsoft.com/office/drawing/2014/main" id="{1B1A54AF-DCA8-42FE-BD7A-8F9245F3BBCB}"/>
                </a:ext>
              </a:extLst>
            </p:cNvPr>
            <p:cNvSpPr/>
            <p:nvPr/>
          </p:nvSpPr>
          <p:spPr>
            <a:xfrm>
              <a:off x="6676163" y="366636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1371600">
                <a:defRPr/>
              </a:pPr>
              <a:endParaRPr lang="en-US" sz="2700">
                <a:solidFill>
                  <a:prstClr val="black"/>
                </a:solidFill>
                <a:latin typeface="Segoe UI"/>
              </a:endParaRPr>
            </a:p>
          </p:txBody>
        </p:sp>
      </p:grpSp>
      <p:sp>
        <p:nvSpPr>
          <p:cNvPr id="362" name="Rectangle 361">
            <a:extLst>
              <a:ext uri="{FF2B5EF4-FFF2-40B4-BE49-F238E27FC236}">
                <a16:creationId xmlns:a16="http://schemas.microsoft.com/office/drawing/2014/main" id="{328F76BC-8764-4B54-A5F9-B315E0A5550B}"/>
              </a:ext>
            </a:extLst>
          </p:cNvPr>
          <p:cNvSpPr/>
          <p:nvPr/>
        </p:nvSpPr>
        <p:spPr bwMode="auto">
          <a:xfrm>
            <a:off x="1" y="1819685"/>
            <a:ext cx="18288002" cy="487091"/>
          </a:xfrm>
          <a:prstGeom prst="rect">
            <a:avLst/>
          </a:prstGeom>
          <a:solidFill>
            <a:srgbClr val="F465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lgn="ctr" defTabSz="1399113">
              <a:spcBef>
                <a:spcPct val="20000"/>
              </a:spcBef>
              <a:buSzPct val="90000"/>
              <a:defRPr/>
            </a:pPr>
            <a:r>
              <a:rPr lang="en-US" sz="3000">
                <a:solidFill>
                  <a:prstClr val="white"/>
                </a:solidFill>
                <a:latin typeface="Segoe UI Semibold"/>
                <a:cs typeface="Segoe UI" panose="020B0502040204020203" pitchFamily="34" charset="0"/>
              </a:rPr>
              <a:t>Adding intelligence</a:t>
            </a:r>
          </a:p>
        </p:txBody>
      </p:sp>
    </p:spTree>
    <p:extLst>
      <p:ext uri="{BB962C8B-B14F-4D97-AF65-F5344CB8AC3E}">
        <p14:creationId xmlns:p14="http://schemas.microsoft.com/office/powerpoint/2010/main" val="2740778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75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2E3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9E238B-685C-4705-B51E-99E28D6DF379}"/>
              </a:ext>
            </a:extLst>
          </p:cNvPr>
          <p:cNvSpPr>
            <a:spLocks noGrp="1"/>
          </p:cNvSpPr>
          <p:nvPr>
            <p:ph type="title"/>
          </p:nvPr>
        </p:nvSpPr>
        <p:spPr/>
        <p:txBody>
          <a:bodyPr/>
          <a:lstStyle/>
          <a:p>
            <a:r>
              <a:rPr lang="en-US"/>
              <a:t>Azure Cognitive Services</a:t>
            </a:r>
          </a:p>
        </p:txBody>
      </p:sp>
      <p:sp>
        <p:nvSpPr>
          <p:cNvPr id="6" name="Text Placeholder 5">
            <a:extLst>
              <a:ext uri="{FF2B5EF4-FFF2-40B4-BE49-F238E27FC236}">
                <a16:creationId xmlns:a16="http://schemas.microsoft.com/office/drawing/2014/main" id="{9187E79C-301E-4918-97ED-3F1A83B3E5A2}"/>
              </a:ext>
            </a:extLst>
          </p:cNvPr>
          <p:cNvSpPr>
            <a:spLocks noGrp="1"/>
          </p:cNvSpPr>
          <p:nvPr>
            <p:ph type="body" sz="quarter" idx="11"/>
          </p:nvPr>
        </p:nvSpPr>
        <p:spPr>
          <a:xfrm>
            <a:off x="876300" y="1680143"/>
            <a:ext cx="16537782" cy="553998"/>
          </a:xfrm>
        </p:spPr>
        <p:txBody>
          <a:bodyPr/>
          <a:lstStyle/>
          <a:p>
            <a:r>
              <a:rPr lang="en-US"/>
              <a:t>The most comprehensive set of domain-specific AI services</a:t>
            </a:r>
          </a:p>
        </p:txBody>
      </p:sp>
      <p:sp>
        <p:nvSpPr>
          <p:cNvPr id="323" name="TextBox 322">
            <a:extLst>
              <a:ext uri="{FF2B5EF4-FFF2-40B4-BE49-F238E27FC236}">
                <a16:creationId xmlns:a16="http://schemas.microsoft.com/office/drawing/2014/main" id="{62B6840A-84F7-45E1-ADDC-1AC42B2A9B3B}"/>
              </a:ext>
            </a:extLst>
          </p:cNvPr>
          <p:cNvSpPr txBox="1"/>
          <p:nvPr/>
        </p:nvSpPr>
        <p:spPr>
          <a:xfrm>
            <a:off x="12665547" y="3545074"/>
            <a:ext cx="2784270" cy="784830"/>
          </a:xfrm>
          <a:prstGeom prst="rect">
            <a:avLst/>
          </a:prstGeom>
          <a:noFill/>
        </p:spPr>
        <p:txBody>
          <a:bodyPr wrap="square" lIns="0" tIns="68580" rIns="0" bIns="68580" rtlCol="0">
            <a:spAutoFit/>
          </a:bodyPr>
          <a:lstStyle>
            <a:defPPr>
              <a:defRPr lang="en-US"/>
            </a:defPPr>
            <a:lvl1pPr algn="ctr">
              <a:defRPr sz="2000">
                <a:solidFill>
                  <a:schemeClr val="bg1"/>
                </a:solidFill>
                <a:latin typeface="+mj-lt"/>
              </a:defRPr>
            </a:lvl1pPr>
          </a:lstStyle>
          <a:p>
            <a:pPr defTabSz="1371600">
              <a:defRPr/>
            </a:pPr>
            <a:r>
              <a:rPr lang="en-US" sz="4200">
                <a:solidFill>
                  <a:prstClr val="white"/>
                </a:solidFill>
                <a:latin typeface="Segoe UI Semibold"/>
              </a:rPr>
              <a:t>Language</a:t>
            </a:r>
          </a:p>
        </p:txBody>
      </p:sp>
      <p:sp>
        <p:nvSpPr>
          <p:cNvPr id="324" name="TextBox 323">
            <a:extLst>
              <a:ext uri="{FF2B5EF4-FFF2-40B4-BE49-F238E27FC236}">
                <a16:creationId xmlns:a16="http://schemas.microsoft.com/office/drawing/2014/main" id="{42F32C29-2FE2-4D09-B30E-42EA8E9D7AD6}"/>
              </a:ext>
            </a:extLst>
          </p:cNvPr>
          <p:cNvSpPr txBox="1"/>
          <p:nvPr/>
        </p:nvSpPr>
        <p:spPr>
          <a:xfrm>
            <a:off x="7391306" y="4466900"/>
            <a:ext cx="1883270" cy="784830"/>
          </a:xfrm>
          <a:prstGeom prst="rect">
            <a:avLst/>
          </a:prstGeom>
          <a:noFill/>
        </p:spPr>
        <p:txBody>
          <a:bodyPr wrap="square" lIns="137160" tIns="68580" rIns="0" bIns="68580" rtlCol="0">
            <a:spAutoFit/>
          </a:bodyPr>
          <a:lstStyle/>
          <a:p>
            <a:pPr algn="ctr" defTabSz="1371600">
              <a:defRPr/>
            </a:pPr>
            <a:r>
              <a:rPr lang="en-US" sz="4200">
                <a:solidFill>
                  <a:prstClr val="white"/>
                </a:solidFill>
                <a:latin typeface="Segoe UI Semibold"/>
              </a:rPr>
              <a:t>Vision</a:t>
            </a:r>
          </a:p>
        </p:txBody>
      </p:sp>
      <p:sp>
        <p:nvSpPr>
          <p:cNvPr id="325" name="TextBox 324">
            <a:extLst>
              <a:ext uri="{FF2B5EF4-FFF2-40B4-BE49-F238E27FC236}">
                <a16:creationId xmlns:a16="http://schemas.microsoft.com/office/drawing/2014/main" id="{56DECEB4-F0E8-4ED9-8663-792E9A4CE69F}"/>
              </a:ext>
            </a:extLst>
          </p:cNvPr>
          <p:cNvSpPr txBox="1"/>
          <p:nvPr/>
        </p:nvSpPr>
        <p:spPr>
          <a:xfrm>
            <a:off x="2839853" y="7653973"/>
            <a:ext cx="1799775" cy="784830"/>
          </a:xfrm>
          <a:prstGeom prst="rect">
            <a:avLst/>
          </a:prstGeom>
          <a:noFill/>
        </p:spPr>
        <p:txBody>
          <a:bodyPr wrap="square" lIns="0" tIns="68580" rIns="0" bIns="68580" rtlCol="0">
            <a:spAutoFit/>
          </a:bodyPr>
          <a:lstStyle/>
          <a:p>
            <a:pPr algn="ctr" defTabSz="1371600">
              <a:defRPr/>
            </a:pPr>
            <a:r>
              <a:rPr lang="en-US" sz="4200">
                <a:solidFill>
                  <a:prstClr val="white"/>
                </a:solidFill>
                <a:latin typeface="Segoe UI Semibold"/>
              </a:rPr>
              <a:t>Speech</a:t>
            </a:r>
          </a:p>
        </p:txBody>
      </p:sp>
      <p:sp>
        <p:nvSpPr>
          <p:cNvPr id="328" name="TextBox 327">
            <a:extLst>
              <a:ext uri="{FF2B5EF4-FFF2-40B4-BE49-F238E27FC236}">
                <a16:creationId xmlns:a16="http://schemas.microsoft.com/office/drawing/2014/main" id="{5DCA9753-190B-4C3E-83A6-13E344E4B4B7}"/>
              </a:ext>
            </a:extLst>
          </p:cNvPr>
          <p:cNvSpPr txBox="1"/>
          <p:nvPr/>
        </p:nvSpPr>
        <p:spPr>
          <a:xfrm>
            <a:off x="1315706" y="3251495"/>
            <a:ext cx="2644346" cy="784830"/>
          </a:xfrm>
          <a:prstGeom prst="rect">
            <a:avLst/>
          </a:prstGeom>
          <a:noFill/>
        </p:spPr>
        <p:txBody>
          <a:bodyPr wrap="square" lIns="0" tIns="68580" rIns="137160" bIns="68580" rtlCol="0">
            <a:spAutoFit/>
          </a:bodyPr>
          <a:lstStyle/>
          <a:p>
            <a:pPr algn="ctr" defTabSz="1371600">
              <a:defRPr/>
            </a:pPr>
            <a:r>
              <a:rPr lang="en-US" sz="4200">
                <a:solidFill>
                  <a:prstClr val="white"/>
                </a:solidFill>
                <a:latin typeface="Segoe UI Semibold"/>
              </a:rPr>
              <a:t>Decision</a:t>
            </a:r>
            <a:endParaRPr lang="en-US" sz="4200" baseline="90000">
              <a:solidFill>
                <a:prstClr val="white"/>
              </a:solidFill>
              <a:latin typeface="Segoe UI Semibold"/>
            </a:endParaRPr>
          </a:p>
        </p:txBody>
      </p:sp>
      <p:sp>
        <p:nvSpPr>
          <p:cNvPr id="167" name="TextBox 166">
            <a:extLst>
              <a:ext uri="{FF2B5EF4-FFF2-40B4-BE49-F238E27FC236}">
                <a16:creationId xmlns:a16="http://schemas.microsoft.com/office/drawing/2014/main" id="{C7042B3E-FEC0-4F8B-89E9-64B38921F3D9}"/>
              </a:ext>
            </a:extLst>
          </p:cNvPr>
          <p:cNvSpPr txBox="1"/>
          <p:nvPr/>
        </p:nvSpPr>
        <p:spPr>
          <a:xfrm>
            <a:off x="11273318" y="7702578"/>
            <a:ext cx="3588870" cy="715581"/>
          </a:xfrm>
          <a:prstGeom prst="rect">
            <a:avLst/>
          </a:prstGeom>
          <a:noFill/>
        </p:spPr>
        <p:txBody>
          <a:bodyPr wrap="square" lIns="0" tIns="68580" rIns="0" bIns="0" rtlCol="0">
            <a:spAutoFit/>
          </a:bodyPr>
          <a:lstStyle/>
          <a:p>
            <a:pPr algn="ctr" defTabSz="1371600">
              <a:defRPr/>
            </a:pPr>
            <a:r>
              <a:rPr lang="en-US" sz="4200">
                <a:solidFill>
                  <a:prstClr val="white"/>
                </a:solidFill>
                <a:latin typeface="Segoe UI Semibold"/>
              </a:rPr>
              <a:t>Web search</a:t>
            </a:r>
          </a:p>
        </p:txBody>
      </p:sp>
      <p:sp>
        <p:nvSpPr>
          <p:cNvPr id="79" name="TextBox 78">
            <a:extLst>
              <a:ext uri="{FF2B5EF4-FFF2-40B4-BE49-F238E27FC236}">
                <a16:creationId xmlns:a16="http://schemas.microsoft.com/office/drawing/2014/main" id="{C16BDD08-64FC-4B13-8790-C550751DE37C}"/>
              </a:ext>
            </a:extLst>
          </p:cNvPr>
          <p:cNvSpPr txBox="1"/>
          <p:nvPr/>
        </p:nvSpPr>
        <p:spPr>
          <a:xfrm>
            <a:off x="14334930" y="3208846"/>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Immersive Reader</a:t>
            </a:r>
          </a:p>
        </p:txBody>
      </p:sp>
      <p:sp>
        <p:nvSpPr>
          <p:cNvPr id="81" name="TextBox 80">
            <a:extLst>
              <a:ext uri="{FF2B5EF4-FFF2-40B4-BE49-F238E27FC236}">
                <a16:creationId xmlns:a16="http://schemas.microsoft.com/office/drawing/2014/main" id="{3044AF04-3059-4B95-9EFC-08C37E628C83}"/>
              </a:ext>
            </a:extLst>
          </p:cNvPr>
          <p:cNvSpPr txBox="1"/>
          <p:nvPr/>
        </p:nvSpPr>
        <p:spPr>
          <a:xfrm>
            <a:off x="9184038" y="4718231"/>
            <a:ext cx="1641021"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Custom Vision</a:t>
            </a:r>
          </a:p>
        </p:txBody>
      </p:sp>
      <p:sp>
        <p:nvSpPr>
          <p:cNvPr id="82" name="TextBox 81">
            <a:extLst>
              <a:ext uri="{FF2B5EF4-FFF2-40B4-BE49-F238E27FC236}">
                <a16:creationId xmlns:a16="http://schemas.microsoft.com/office/drawing/2014/main" id="{D0E49F2F-ACE3-4498-BC64-9A66ACB21CA2}"/>
              </a:ext>
            </a:extLst>
          </p:cNvPr>
          <p:cNvSpPr txBox="1"/>
          <p:nvPr/>
        </p:nvSpPr>
        <p:spPr>
          <a:xfrm>
            <a:off x="2966008" y="2931281"/>
            <a:ext cx="1542635"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Personalizer</a:t>
            </a:r>
          </a:p>
        </p:txBody>
      </p:sp>
      <p:sp>
        <p:nvSpPr>
          <p:cNvPr id="2" name="Rectangle 1">
            <a:extLst>
              <a:ext uri="{FF2B5EF4-FFF2-40B4-BE49-F238E27FC236}">
                <a16:creationId xmlns:a16="http://schemas.microsoft.com/office/drawing/2014/main" id="{3F11C015-B535-477A-AB1B-191678322405}"/>
              </a:ext>
            </a:extLst>
          </p:cNvPr>
          <p:cNvSpPr/>
          <p:nvPr/>
        </p:nvSpPr>
        <p:spPr>
          <a:xfrm>
            <a:off x="7668718" y="5457602"/>
            <a:ext cx="2206652" cy="369332"/>
          </a:xfrm>
          <a:prstGeom prst="rect">
            <a:avLst/>
          </a:prstGeom>
        </p:spPr>
        <p:txBody>
          <a:bodyPr wrap="square">
            <a:spAutoFit/>
          </a:bodyPr>
          <a:lstStyle/>
          <a:p>
            <a:pPr algn="ctr" defTabSz="1371600">
              <a:spcAft>
                <a:spcPts val="450"/>
              </a:spcAft>
              <a:defRPr/>
            </a:pPr>
            <a:r>
              <a:rPr lang="en-US">
                <a:solidFill>
                  <a:srgbClr val="50E6FF"/>
                </a:solidFill>
                <a:latin typeface="Segoe UI Semibold"/>
              </a:rPr>
              <a:t>Form Recognizer</a:t>
            </a:r>
          </a:p>
        </p:txBody>
      </p:sp>
      <p:sp>
        <p:nvSpPr>
          <p:cNvPr id="5" name="Rectangle 4">
            <a:extLst>
              <a:ext uri="{FF2B5EF4-FFF2-40B4-BE49-F238E27FC236}">
                <a16:creationId xmlns:a16="http://schemas.microsoft.com/office/drawing/2014/main" id="{93C63E3E-83E1-437A-BCBF-1918B5C47C68}"/>
              </a:ext>
            </a:extLst>
          </p:cNvPr>
          <p:cNvSpPr/>
          <p:nvPr/>
        </p:nvSpPr>
        <p:spPr>
          <a:xfrm>
            <a:off x="706264" y="4478087"/>
            <a:ext cx="2317580" cy="369332"/>
          </a:xfrm>
          <a:prstGeom prst="rect">
            <a:avLst/>
          </a:prstGeom>
        </p:spPr>
        <p:txBody>
          <a:bodyPr wrap="square">
            <a:spAutoFit/>
          </a:bodyPr>
          <a:lstStyle/>
          <a:p>
            <a:pPr algn="ctr" defTabSz="1371600">
              <a:spcAft>
                <a:spcPts val="450"/>
              </a:spcAft>
              <a:defRPr/>
            </a:pPr>
            <a:r>
              <a:rPr lang="en-US">
                <a:solidFill>
                  <a:srgbClr val="50E6FF"/>
                </a:solidFill>
                <a:latin typeface="Segoe UI Semibold"/>
              </a:rPr>
              <a:t>Anomaly Detector  </a:t>
            </a:r>
          </a:p>
        </p:txBody>
      </p:sp>
      <p:sp>
        <p:nvSpPr>
          <p:cNvPr id="110" name="TextBox 109">
            <a:extLst>
              <a:ext uri="{FF2B5EF4-FFF2-40B4-BE49-F238E27FC236}">
                <a16:creationId xmlns:a16="http://schemas.microsoft.com/office/drawing/2014/main" id="{3C6C4F26-6C40-4636-98DF-61E18ED44AB2}"/>
              </a:ext>
            </a:extLst>
          </p:cNvPr>
          <p:cNvSpPr txBox="1"/>
          <p:nvPr/>
        </p:nvSpPr>
        <p:spPr>
          <a:xfrm>
            <a:off x="2541038" y="4075696"/>
            <a:ext cx="231758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Content Moderator</a:t>
            </a:r>
          </a:p>
        </p:txBody>
      </p:sp>
      <p:sp>
        <p:nvSpPr>
          <p:cNvPr id="35" name="TextBox 34">
            <a:extLst>
              <a:ext uri="{FF2B5EF4-FFF2-40B4-BE49-F238E27FC236}">
                <a16:creationId xmlns:a16="http://schemas.microsoft.com/office/drawing/2014/main" id="{CDE376FA-0AA2-4FCB-8E9A-4EBB8E9BC73B}"/>
              </a:ext>
            </a:extLst>
          </p:cNvPr>
          <p:cNvSpPr txBox="1"/>
          <p:nvPr/>
        </p:nvSpPr>
        <p:spPr>
          <a:xfrm>
            <a:off x="3412069" y="6928370"/>
            <a:ext cx="397923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Speech Translation</a:t>
            </a:r>
          </a:p>
        </p:txBody>
      </p:sp>
      <p:sp>
        <p:nvSpPr>
          <p:cNvPr id="38" name="TextBox 37">
            <a:extLst>
              <a:ext uri="{FF2B5EF4-FFF2-40B4-BE49-F238E27FC236}">
                <a16:creationId xmlns:a16="http://schemas.microsoft.com/office/drawing/2014/main" id="{57BD6A51-BAD8-4E15-9CB2-EBBD2F8ABE79}"/>
              </a:ext>
            </a:extLst>
          </p:cNvPr>
          <p:cNvSpPr txBox="1"/>
          <p:nvPr/>
        </p:nvSpPr>
        <p:spPr>
          <a:xfrm>
            <a:off x="4858617" y="7843552"/>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Speaker Recognition</a:t>
            </a:r>
          </a:p>
        </p:txBody>
      </p:sp>
      <p:sp>
        <p:nvSpPr>
          <p:cNvPr id="41" name="TextBox 40">
            <a:extLst>
              <a:ext uri="{FF2B5EF4-FFF2-40B4-BE49-F238E27FC236}">
                <a16:creationId xmlns:a16="http://schemas.microsoft.com/office/drawing/2014/main" id="{EA5D0FC8-8B6A-4578-8FD4-85F57F2C6F3A}"/>
              </a:ext>
            </a:extLst>
          </p:cNvPr>
          <p:cNvSpPr txBox="1"/>
          <p:nvPr/>
        </p:nvSpPr>
        <p:spPr>
          <a:xfrm>
            <a:off x="468749" y="8372547"/>
            <a:ext cx="28664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Text to Speech</a:t>
            </a:r>
          </a:p>
        </p:txBody>
      </p:sp>
      <p:sp>
        <p:nvSpPr>
          <p:cNvPr id="98" name="TextBox 97">
            <a:extLst>
              <a:ext uri="{FF2B5EF4-FFF2-40B4-BE49-F238E27FC236}">
                <a16:creationId xmlns:a16="http://schemas.microsoft.com/office/drawing/2014/main" id="{22ADCDF5-F73B-469E-86D6-06D6601C8B1A}"/>
              </a:ext>
            </a:extLst>
          </p:cNvPr>
          <p:cNvSpPr txBox="1"/>
          <p:nvPr/>
        </p:nvSpPr>
        <p:spPr>
          <a:xfrm>
            <a:off x="866181" y="6717723"/>
            <a:ext cx="28664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Speech to Text</a:t>
            </a:r>
          </a:p>
        </p:txBody>
      </p:sp>
      <p:sp>
        <p:nvSpPr>
          <p:cNvPr id="84" name="TextBox 83">
            <a:extLst>
              <a:ext uri="{FF2B5EF4-FFF2-40B4-BE49-F238E27FC236}">
                <a16:creationId xmlns:a16="http://schemas.microsoft.com/office/drawing/2014/main" id="{04E8668D-FA66-4697-8306-357584E5BA85}"/>
              </a:ext>
            </a:extLst>
          </p:cNvPr>
          <p:cNvSpPr txBox="1"/>
          <p:nvPr/>
        </p:nvSpPr>
        <p:spPr>
          <a:xfrm>
            <a:off x="9358086" y="4210022"/>
            <a:ext cx="115412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Face</a:t>
            </a:r>
          </a:p>
        </p:txBody>
      </p:sp>
      <p:sp>
        <p:nvSpPr>
          <p:cNvPr id="86" name="Rectangle 85">
            <a:extLst>
              <a:ext uri="{FF2B5EF4-FFF2-40B4-BE49-F238E27FC236}">
                <a16:creationId xmlns:a16="http://schemas.microsoft.com/office/drawing/2014/main" id="{544DB1F1-FCA0-4225-A565-4F4FACD640AB}"/>
              </a:ext>
            </a:extLst>
          </p:cNvPr>
          <p:cNvSpPr/>
          <p:nvPr/>
        </p:nvSpPr>
        <p:spPr>
          <a:xfrm>
            <a:off x="6264644" y="4856729"/>
            <a:ext cx="1368911" cy="646331"/>
          </a:xfrm>
          <a:prstGeom prst="rect">
            <a:avLst/>
          </a:prstGeom>
        </p:spPr>
        <p:txBody>
          <a:bodyPr wrap="square">
            <a:spAutoFit/>
          </a:bodyPr>
          <a:lstStyle/>
          <a:p>
            <a:pPr algn="ctr" defTabSz="1371600">
              <a:spcAft>
                <a:spcPts val="450"/>
              </a:spcAft>
              <a:defRPr/>
            </a:pPr>
            <a:r>
              <a:rPr lang="en-US">
                <a:solidFill>
                  <a:srgbClr val="50E6FF"/>
                </a:solidFill>
                <a:latin typeface="Segoe UI Semibold"/>
              </a:rPr>
              <a:t>Video Indexer</a:t>
            </a:r>
          </a:p>
        </p:txBody>
      </p:sp>
      <p:sp>
        <p:nvSpPr>
          <p:cNvPr id="87" name="TextBox 86">
            <a:extLst>
              <a:ext uri="{FF2B5EF4-FFF2-40B4-BE49-F238E27FC236}">
                <a16:creationId xmlns:a16="http://schemas.microsoft.com/office/drawing/2014/main" id="{1F2507AE-C71A-484D-A8F0-03FAF5FCB897}"/>
              </a:ext>
            </a:extLst>
          </p:cNvPr>
          <p:cNvSpPr txBox="1"/>
          <p:nvPr/>
        </p:nvSpPr>
        <p:spPr>
          <a:xfrm>
            <a:off x="5979747" y="3947359"/>
            <a:ext cx="2019801"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Ink Recognizer</a:t>
            </a:r>
          </a:p>
        </p:txBody>
      </p:sp>
      <p:sp>
        <p:nvSpPr>
          <p:cNvPr id="89" name="Rectangle 88">
            <a:extLst>
              <a:ext uri="{FF2B5EF4-FFF2-40B4-BE49-F238E27FC236}">
                <a16:creationId xmlns:a16="http://schemas.microsoft.com/office/drawing/2014/main" id="{4ADC7995-FDE4-47D9-A028-EB206B264376}"/>
              </a:ext>
            </a:extLst>
          </p:cNvPr>
          <p:cNvSpPr/>
          <p:nvPr/>
        </p:nvSpPr>
        <p:spPr>
          <a:xfrm>
            <a:off x="8007306" y="3653745"/>
            <a:ext cx="1328445" cy="646331"/>
          </a:xfrm>
          <a:prstGeom prst="rect">
            <a:avLst/>
          </a:prstGeom>
        </p:spPr>
        <p:txBody>
          <a:bodyPr wrap="square">
            <a:spAutoFit/>
          </a:bodyPr>
          <a:lstStyle/>
          <a:p>
            <a:pPr algn="ctr" defTabSz="1371600">
              <a:spcAft>
                <a:spcPts val="450"/>
              </a:spcAft>
              <a:defRPr/>
            </a:pPr>
            <a:r>
              <a:rPr lang="en-US">
                <a:solidFill>
                  <a:srgbClr val="50E6FF"/>
                </a:solidFill>
                <a:latin typeface="Segoe UI Semibold"/>
              </a:rPr>
              <a:t>Computer Vision </a:t>
            </a:r>
          </a:p>
        </p:txBody>
      </p:sp>
      <p:sp>
        <p:nvSpPr>
          <p:cNvPr id="90" name="TextBox 89">
            <a:extLst>
              <a:ext uri="{FF2B5EF4-FFF2-40B4-BE49-F238E27FC236}">
                <a16:creationId xmlns:a16="http://schemas.microsoft.com/office/drawing/2014/main" id="{74D20B11-26FF-41AB-B4EB-D95B2C8FCF5C}"/>
              </a:ext>
            </a:extLst>
          </p:cNvPr>
          <p:cNvSpPr txBox="1"/>
          <p:nvPr/>
        </p:nvSpPr>
        <p:spPr>
          <a:xfrm>
            <a:off x="15248466" y="3917985"/>
            <a:ext cx="2041839"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Language Understanding</a:t>
            </a:r>
          </a:p>
        </p:txBody>
      </p:sp>
      <p:sp>
        <p:nvSpPr>
          <p:cNvPr id="112" name="Rectangle 111">
            <a:extLst>
              <a:ext uri="{FF2B5EF4-FFF2-40B4-BE49-F238E27FC236}">
                <a16:creationId xmlns:a16="http://schemas.microsoft.com/office/drawing/2014/main" id="{5DB060D9-48E0-4EF0-BF33-F91A7D27B0D0}"/>
              </a:ext>
            </a:extLst>
          </p:cNvPr>
          <p:cNvSpPr/>
          <p:nvPr/>
        </p:nvSpPr>
        <p:spPr>
          <a:xfrm>
            <a:off x="11758769" y="4523033"/>
            <a:ext cx="1883270" cy="369332"/>
          </a:xfrm>
          <a:prstGeom prst="rect">
            <a:avLst/>
          </a:prstGeom>
        </p:spPr>
        <p:txBody>
          <a:bodyPr wrap="square">
            <a:spAutoFit/>
          </a:bodyPr>
          <a:lstStyle/>
          <a:p>
            <a:pPr algn="ctr" defTabSz="1371600">
              <a:spcAft>
                <a:spcPts val="450"/>
              </a:spcAft>
              <a:defRPr/>
            </a:pPr>
            <a:r>
              <a:rPr lang="en-US" err="1">
                <a:solidFill>
                  <a:srgbClr val="50E6FF"/>
                </a:solidFill>
                <a:latin typeface="Segoe UI Semibold"/>
              </a:rPr>
              <a:t>QnA</a:t>
            </a:r>
            <a:r>
              <a:rPr lang="en-US">
                <a:solidFill>
                  <a:srgbClr val="50E6FF"/>
                </a:solidFill>
                <a:latin typeface="Segoe UI Semibold"/>
              </a:rPr>
              <a:t> Maker</a:t>
            </a:r>
          </a:p>
        </p:txBody>
      </p:sp>
      <p:sp>
        <p:nvSpPr>
          <p:cNvPr id="113" name="TextBox 112">
            <a:extLst>
              <a:ext uri="{FF2B5EF4-FFF2-40B4-BE49-F238E27FC236}">
                <a16:creationId xmlns:a16="http://schemas.microsoft.com/office/drawing/2014/main" id="{A63E6E45-B397-49BA-B4FE-C8CBF8C42440}"/>
              </a:ext>
            </a:extLst>
          </p:cNvPr>
          <p:cNvSpPr txBox="1"/>
          <p:nvPr/>
        </p:nvSpPr>
        <p:spPr>
          <a:xfrm>
            <a:off x="13008003" y="2673183"/>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Text Analytics</a:t>
            </a:r>
          </a:p>
        </p:txBody>
      </p:sp>
      <p:sp>
        <p:nvSpPr>
          <p:cNvPr id="114" name="Rectangle 113">
            <a:extLst>
              <a:ext uri="{FF2B5EF4-FFF2-40B4-BE49-F238E27FC236}">
                <a16:creationId xmlns:a16="http://schemas.microsoft.com/office/drawing/2014/main" id="{2C5E354F-77FF-4FF9-A1D6-678885E362D9}"/>
              </a:ext>
            </a:extLst>
          </p:cNvPr>
          <p:cNvSpPr/>
          <p:nvPr/>
        </p:nvSpPr>
        <p:spPr>
          <a:xfrm>
            <a:off x="11612374" y="3204119"/>
            <a:ext cx="1883144" cy="369332"/>
          </a:xfrm>
          <a:prstGeom prst="rect">
            <a:avLst/>
          </a:prstGeom>
        </p:spPr>
        <p:txBody>
          <a:bodyPr wrap="square">
            <a:spAutoFit/>
          </a:bodyPr>
          <a:lstStyle/>
          <a:p>
            <a:pPr algn="ctr" defTabSz="1371600">
              <a:spcAft>
                <a:spcPts val="450"/>
              </a:spcAft>
              <a:defRPr/>
            </a:pPr>
            <a:r>
              <a:rPr lang="en-US">
                <a:solidFill>
                  <a:srgbClr val="50E6FF"/>
                </a:solidFill>
                <a:latin typeface="Segoe UI Semibold"/>
              </a:rPr>
              <a:t>Translator Text</a:t>
            </a:r>
          </a:p>
        </p:txBody>
      </p:sp>
      <p:sp>
        <p:nvSpPr>
          <p:cNvPr id="115" name="TextBox 114">
            <a:extLst>
              <a:ext uri="{FF2B5EF4-FFF2-40B4-BE49-F238E27FC236}">
                <a16:creationId xmlns:a16="http://schemas.microsoft.com/office/drawing/2014/main" id="{89C291BF-417E-47FD-B087-0BE45A18C7C8}"/>
              </a:ext>
            </a:extLst>
          </p:cNvPr>
          <p:cNvSpPr txBox="1"/>
          <p:nvPr/>
        </p:nvSpPr>
        <p:spPr>
          <a:xfrm>
            <a:off x="10163154" y="8194347"/>
            <a:ext cx="1608456"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Web Search</a:t>
            </a:r>
          </a:p>
        </p:txBody>
      </p:sp>
      <p:sp>
        <p:nvSpPr>
          <p:cNvPr id="116" name="TextBox 115">
            <a:extLst>
              <a:ext uri="{FF2B5EF4-FFF2-40B4-BE49-F238E27FC236}">
                <a16:creationId xmlns:a16="http://schemas.microsoft.com/office/drawing/2014/main" id="{41F8A938-F5C3-47EB-BB05-F1FC8E56BCF9}"/>
              </a:ext>
            </a:extLst>
          </p:cNvPr>
          <p:cNvSpPr txBox="1"/>
          <p:nvPr/>
        </p:nvSpPr>
        <p:spPr>
          <a:xfrm>
            <a:off x="10343435" y="6997620"/>
            <a:ext cx="1859765"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Custom Search</a:t>
            </a:r>
          </a:p>
        </p:txBody>
      </p:sp>
      <p:sp>
        <p:nvSpPr>
          <p:cNvPr id="117" name="TextBox 116">
            <a:extLst>
              <a:ext uri="{FF2B5EF4-FFF2-40B4-BE49-F238E27FC236}">
                <a16:creationId xmlns:a16="http://schemas.microsoft.com/office/drawing/2014/main" id="{EF430804-11BC-4483-B14D-66AC74939777}"/>
              </a:ext>
            </a:extLst>
          </p:cNvPr>
          <p:cNvSpPr txBox="1"/>
          <p:nvPr/>
        </p:nvSpPr>
        <p:spPr>
          <a:xfrm>
            <a:off x="11812082" y="7079141"/>
            <a:ext cx="2441814"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a:t>
            </a:r>
            <a:br>
              <a:rPr lang="en-US" sz="1800"/>
            </a:br>
            <a:r>
              <a:rPr lang="en-US" sz="1800"/>
              <a:t>Video Search</a:t>
            </a:r>
          </a:p>
        </p:txBody>
      </p:sp>
      <p:sp>
        <p:nvSpPr>
          <p:cNvPr id="118" name="TextBox 117">
            <a:extLst>
              <a:ext uri="{FF2B5EF4-FFF2-40B4-BE49-F238E27FC236}">
                <a16:creationId xmlns:a16="http://schemas.microsoft.com/office/drawing/2014/main" id="{FBCFFE36-8176-4D6D-8996-8782A9176695}"/>
              </a:ext>
            </a:extLst>
          </p:cNvPr>
          <p:cNvSpPr txBox="1"/>
          <p:nvPr/>
        </p:nvSpPr>
        <p:spPr>
          <a:xfrm>
            <a:off x="11338085" y="8611289"/>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Image Search</a:t>
            </a:r>
          </a:p>
        </p:txBody>
      </p:sp>
      <p:sp>
        <p:nvSpPr>
          <p:cNvPr id="119" name="TextBox 118">
            <a:extLst>
              <a:ext uri="{FF2B5EF4-FFF2-40B4-BE49-F238E27FC236}">
                <a16:creationId xmlns:a16="http://schemas.microsoft.com/office/drawing/2014/main" id="{9845426A-6514-4308-9D3D-E875D6D2B4B8}"/>
              </a:ext>
            </a:extLst>
          </p:cNvPr>
          <p:cNvSpPr txBox="1"/>
          <p:nvPr/>
        </p:nvSpPr>
        <p:spPr>
          <a:xfrm>
            <a:off x="14647491" y="7500371"/>
            <a:ext cx="1871163" cy="923330"/>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a:t>
            </a:r>
            <a:br>
              <a:rPr lang="en-US" sz="1800"/>
            </a:br>
            <a:r>
              <a:rPr lang="en-US" sz="1800"/>
              <a:t>Local Business</a:t>
            </a:r>
            <a:br>
              <a:rPr lang="en-US" sz="1800"/>
            </a:br>
            <a:r>
              <a:rPr lang="en-US" sz="1800"/>
              <a:t>Search</a:t>
            </a:r>
          </a:p>
        </p:txBody>
      </p:sp>
      <p:sp>
        <p:nvSpPr>
          <p:cNvPr id="120" name="TextBox 119">
            <a:extLst>
              <a:ext uri="{FF2B5EF4-FFF2-40B4-BE49-F238E27FC236}">
                <a16:creationId xmlns:a16="http://schemas.microsoft.com/office/drawing/2014/main" id="{15A776E6-DAFE-4D7B-8EE3-DF93542E0EC7}"/>
              </a:ext>
            </a:extLst>
          </p:cNvPr>
          <p:cNvSpPr txBox="1"/>
          <p:nvPr/>
        </p:nvSpPr>
        <p:spPr>
          <a:xfrm>
            <a:off x="12708068" y="9082975"/>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Visual Search</a:t>
            </a:r>
          </a:p>
        </p:txBody>
      </p:sp>
      <p:sp>
        <p:nvSpPr>
          <p:cNvPr id="121" name="TextBox 120">
            <a:extLst>
              <a:ext uri="{FF2B5EF4-FFF2-40B4-BE49-F238E27FC236}">
                <a16:creationId xmlns:a16="http://schemas.microsoft.com/office/drawing/2014/main" id="{C759EDAA-DB52-4791-899A-863F80C2B60A}"/>
              </a:ext>
            </a:extLst>
          </p:cNvPr>
          <p:cNvSpPr txBox="1"/>
          <p:nvPr/>
        </p:nvSpPr>
        <p:spPr>
          <a:xfrm>
            <a:off x="13570857" y="7023733"/>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Entity Search</a:t>
            </a:r>
          </a:p>
        </p:txBody>
      </p:sp>
      <p:sp>
        <p:nvSpPr>
          <p:cNvPr id="122" name="TextBox 121">
            <a:extLst>
              <a:ext uri="{FF2B5EF4-FFF2-40B4-BE49-F238E27FC236}">
                <a16:creationId xmlns:a16="http://schemas.microsoft.com/office/drawing/2014/main" id="{386AC29F-8F6F-4023-8D51-152F41AAF8AE}"/>
              </a:ext>
            </a:extLst>
          </p:cNvPr>
          <p:cNvSpPr txBox="1"/>
          <p:nvPr/>
        </p:nvSpPr>
        <p:spPr>
          <a:xfrm>
            <a:off x="8909735" y="7556872"/>
            <a:ext cx="1991019"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News Search</a:t>
            </a:r>
          </a:p>
        </p:txBody>
      </p:sp>
      <p:sp>
        <p:nvSpPr>
          <p:cNvPr id="123" name="TextBox 122">
            <a:extLst>
              <a:ext uri="{FF2B5EF4-FFF2-40B4-BE49-F238E27FC236}">
                <a16:creationId xmlns:a16="http://schemas.microsoft.com/office/drawing/2014/main" id="{8B764256-F320-4944-BC84-2C0BF7894233}"/>
              </a:ext>
            </a:extLst>
          </p:cNvPr>
          <p:cNvSpPr txBox="1"/>
          <p:nvPr/>
        </p:nvSpPr>
        <p:spPr>
          <a:xfrm>
            <a:off x="13853183" y="8580298"/>
            <a:ext cx="24418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1371600">
              <a:spcAft>
                <a:spcPts val="450"/>
              </a:spcAft>
              <a:defRPr/>
            </a:pPr>
            <a:r>
              <a:rPr lang="en-US" sz="1800"/>
              <a:t>Bing Autosuggest</a:t>
            </a:r>
          </a:p>
        </p:txBody>
      </p:sp>
    </p:spTree>
    <p:extLst>
      <p:ext uri="{BB962C8B-B14F-4D97-AF65-F5344CB8AC3E}">
        <p14:creationId xmlns:p14="http://schemas.microsoft.com/office/powerpoint/2010/main" val="1124811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A1F"/>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8666" t="14350" r="18024" b="2488"/>
          <a:stretch/>
        </p:blipFill>
        <p:spPr>
          <a:xfrm flipH="1">
            <a:off x="8458200" y="4011"/>
            <a:ext cx="9893991" cy="10289514"/>
          </a:xfrm>
          <a:prstGeom prst="rect">
            <a:avLst/>
          </a:prstGeom>
        </p:spPr>
      </p:pic>
      <p:sp>
        <p:nvSpPr>
          <p:cNvPr id="8" name="Rectangle 7">
            <a:extLst>
              <a:ext uri="{FF2B5EF4-FFF2-40B4-BE49-F238E27FC236}">
                <a16:creationId xmlns:a16="http://schemas.microsoft.com/office/drawing/2014/main" id="{9E20E421-631D-1040-9092-B5D202134A3B}"/>
              </a:ext>
            </a:extLst>
          </p:cNvPr>
          <p:cNvSpPr/>
          <p:nvPr/>
        </p:nvSpPr>
        <p:spPr bwMode="auto">
          <a:xfrm>
            <a:off x="0" y="-13621"/>
            <a:ext cx="18356364" cy="10314245"/>
          </a:xfrm>
          <a:prstGeom prst="rect">
            <a:avLst/>
          </a:prstGeom>
          <a:solidFill>
            <a:srgbClr val="2A2E3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defRPr/>
            </a:pPr>
            <a:endParaRPr lang="en-US" sz="36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7C93262D-2931-4950-87E2-EE12864CE3D8}"/>
              </a:ext>
            </a:extLst>
          </p:cNvPr>
          <p:cNvSpPr/>
          <p:nvPr/>
        </p:nvSpPr>
        <p:spPr>
          <a:xfrm>
            <a:off x="400052" y="1548548"/>
            <a:ext cx="7600950" cy="7342010"/>
          </a:xfrm>
          <a:prstGeom prst="rect">
            <a:avLst/>
          </a:prstGeom>
        </p:spPr>
        <p:txBody>
          <a:bodyPr wrap="square" lIns="274320" tIns="219456" rIns="274320" bIns="219456">
            <a:spAutoFit/>
          </a:bodyPr>
          <a:lstStyle/>
          <a:p>
            <a:pPr defTabSz="1343757">
              <a:lnSpc>
                <a:spcPct val="90000"/>
              </a:lnSpc>
              <a:spcBef>
                <a:spcPts val="2700"/>
              </a:spcBef>
              <a:defRPr/>
            </a:pPr>
            <a:r>
              <a:rPr lang="en-US" altLang="zh-CN" sz="3600" kern="0" spc="74">
                <a:ln w="3175">
                  <a:noFill/>
                </a:ln>
                <a:solidFill>
                  <a:srgbClr val="4FE6FF"/>
                </a:solidFill>
                <a:latin typeface="Segoe UI Semibold" panose="020B0702040204020203" pitchFamily="34" charset="0"/>
                <a:cs typeface="Segoe UI Semibold" panose="020B0702040204020203" pitchFamily="34" charset="0"/>
              </a:rPr>
              <a:t>Named Entity Recognition</a:t>
            </a:r>
          </a:p>
          <a:p>
            <a:pPr defTabSz="1343757">
              <a:lnSpc>
                <a:spcPct val="90000"/>
              </a:lnSpc>
              <a:spcBef>
                <a:spcPts val="900"/>
              </a:spcBef>
              <a:defRPr/>
            </a:pPr>
            <a:r>
              <a:rPr lang="en-US" altLang="zh-CN" sz="2700" kern="0" spc="74">
                <a:ln w="3175">
                  <a:noFill/>
                </a:ln>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Automatically detect entities, like places and landmarks</a:t>
            </a:r>
          </a:p>
          <a:p>
            <a:pPr defTabSz="1343757">
              <a:lnSpc>
                <a:spcPct val="90000"/>
              </a:lnSpc>
              <a:spcBef>
                <a:spcPts val="2700"/>
              </a:spcBef>
              <a:defRPr/>
            </a:pPr>
            <a:r>
              <a:rPr lang="en-US" altLang="zh-CN" sz="3600" kern="0" spc="74">
                <a:ln w="3175">
                  <a:noFill/>
                </a:ln>
                <a:solidFill>
                  <a:srgbClr val="4FE6FF"/>
                </a:solidFill>
                <a:latin typeface="Segoe UI Semibold" panose="020B0702040204020203" pitchFamily="34" charset="0"/>
                <a:cs typeface="Segoe UI Semibold" panose="020B0702040204020203" pitchFamily="34" charset="0"/>
              </a:rPr>
              <a:t>Sentiment analysis</a:t>
            </a:r>
            <a:endParaRPr lang="en-US" altLang="zh-CN" sz="2700" kern="0">
              <a:solidFill>
                <a:srgbClr val="4FE6FF"/>
              </a:solidFill>
              <a:latin typeface="Segoe UI"/>
            </a:endParaRPr>
          </a:p>
          <a:p>
            <a:pPr defTabSz="1343757">
              <a:lnSpc>
                <a:spcPct val="90000"/>
              </a:lnSpc>
              <a:spcBef>
                <a:spcPts val="900"/>
              </a:spcBef>
              <a:defRPr/>
            </a:pPr>
            <a:r>
              <a:rPr lang="en-US" altLang="zh-CN" sz="2700" kern="0">
                <a:solidFill>
                  <a:prstClr val="white"/>
                </a:solidFill>
                <a:latin typeface="Segoe UI"/>
              </a:rPr>
              <a:t>Understand if a record has </a:t>
            </a:r>
            <a:br>
              <a:rPr lang="en-US" altLang="zh-CN" sz="2700" kern="0">
                <a:solidFill>
                  <a:prstClr val="white"/>
                </a:solidFill>
                <a:latin typeface="Segoe UI"/>
              </a:rPr>
            </a:br>
            <a:r>
              <a:rPr lang="en-US" altLang="zh-CN" sz="2700" kern="0">
                <a:solidFill>
                  <a:prstClr val="white"/>
                </a:solidFill>
                <a:latin typeface="Segoe UI"/>
              </a:rPr>
              <a:t>positive or negative sentiment</a:t>
            </a:r>
          </a:p>
          <a:p>
            <a:pPr defTabSz="1343757">
              <a:lnSpc>
                <a:spcPct val="90000"/>
              </a:lnSpc>
              <a:spcBef>
                <a:spcPts val="2700"/>
              </a:spcBef>
              <a:defRPr/>
            </a:pPr>
            <a:r>
              <a:rPr lang="en-US" altLang="zh-CN" sz="3600" kern="0" spc="74">
                <a:ln w="3175">
                  <a:noFill/>
                </a:ln>
                <a:solidFill>
                  <a:srgbClr val="4FE6FF"/>
                </a:solidFill>
                <a:latin typeface="Segoe UI Semibold" panose="020B0702040204020203" pitchFamily="34" charset="0"/>
                <a:cs typeface="Segoe UI Semibold" panose="020B0702040204020203" pitchFamily="34" charset="0"/>
              </a:rPr>
              <a:t>Key phrase extraction</a:t>
            </a:r>
            <a:endParaRPr lang="en-US" altLang="zh-CN" sz="2700" kern="0">
              <a:solidFill>
                <a:srgbClr val="4FE6FF"/>
              </a:solidFill>
              <a:latin typeface="Segoe UI"/>
            </a:endParaRPr>
          </a:p>
          <a:p>
            <a:pPr defTabSz="1343757">
              <a:lnSpc>
                <a:spcPct val="90000"/>
              </a:lnSpc>
              <a:spcBef>
                <a:spcPts val="900"/>
              </a:spcBef>
              <a:defRPr/>
            </a:pPr>
            <a:r>
              <a:rPr lang="en-US" altLang="zh-CN" sz="2700" kern="0">
                <a:solidFill>
                  <a:prstClr val="white"/>
                </a:solidFill>
                <a:latin typeface="Segoe UI"/>
              </a:rPr>
              <a:t>Extract key phrases from a piece </a:t>
            </a:r>
            <a:br>
              <a:rPr lang="en-US" altLang="zh-CN" sz="2700" kern="0">
                <a:solidFill>
                  <a:prstClr val="white"/>
                </a:solidFill>
                <a:latin typeface="Segoe UI"/>
              </a:rPr>
            </a:br>
            <a:r>
              <a:rPr lang="en-US" altLang="zh-CN" sz="2700" kern="0">
                <a:solidFill>
                  <a:prstClr val="white"/>
                </a:solidFill>
                <a:latin typeface="Segoe UI"/>
              </a:rPr>
              <a:t>of text, and retrieve topics</a:t>
            </a:r>
          </a:p>
          <a:p>
            <a:pPr defTabSz="1343757">
              <a:lnSpc>
                <a:spcPct val="90000"/>
              </a:lnSpc>
              <a:spcBef>
                <a:spcPts val="2700"/>
              </a:spcBef>
              <a:defRPr/>
            </a:pPr>
            <a:r>
              <a:rPr lang="en-US" altLang="zh-CN" sz="3600" kern="0" spc="74">
                <a:ln w="3175">
                  <a:noFill/>
                </a:ln>
                <a:solidFill>
                  <a:srgbClr val="4FE6FF"/>
                </a:solidFill>
                <a:latin typeface="Segoe UI Semibold" panose="020B0702040204020203" pitchFamily="34" charset="0"/>
                <a:cs typeface="Segoe UI Semibold" panose="020B0702040204020203" pitchFamily="34" charset="0"/>
              </a:rPr>
              <a:t>Language detection </a:t>
            </a:r>
            <a:endParaRPr lang="en-US" altLang="zh-CN" sz="2700" kern="0">
              <a:solidFill>
                <a:srgbClr val="4FE6FF"/>
              </a:solidFill>
              <a:latin typeface="Segoe UI"/>
            </a:endParaRPr>
          </a:p>
          <a:p>
            <a:pPr defTabSz="1343757">
              <a:lnSpc>
                <a:spcPct val="90000"/>
              </a:lnSpc>
              <a:spcBef>
                <a:spcPts val="900"/>
              </a:spcBef>
              <a:defRPr/>
            </a:pPr>
            <a:r>
              <a:rPr lang="en-US" altLang="zh-CN" sz="2700" kern="0">
                <a:solidFill>
                  <a:prstClr val="white"/>
                </a:solidFill>
                <a:latin typeface="Segoe UI"/>
              </a:rPr>
              <a:t>Identify the language, </a:t>
            </a:r>
            <a:br>
              <a:rPr lang="en-US" altLang="zh-CN" sz="2700" kern="0">
                <a:solidFill>
                  <a:prstClr val="white"/>
                </a:solidFill>
                <a:latin typeface="Segoe UI"/>
              </a:rPr>
            </a:br>
            <a:r>
              <a:rPr lang="en-US" altLang="zh-CN" sz="2700" kern="0">
                <a:solidFill>
                  <a:prstClr val="white"/>
                </a:solidFill>
                <a:latin typeface="Segoe UI"/>
              </a:rPr>
              <a:t>120 supported languages</a:t>
            </a:r>
          </a:p>
          <a:p>
            <a:pPr defTabSz="1343757">
              <a:lnSpc>
                <a:spcPct val="90000"/>
              </a:lnSpc>
              <a:spcBef>
                <a:spcPts val="300"/>
              </a:spcBef>
              <a:defRPr/>
            </a:pPr>
            <a:endParaRPr lang="en-US" altLang="zh-CN" sz="2700" kern="0">
              <a:gradFill>
                <a:gsLst>
                  <a:gs pos="1250">
                    <a:srgbClr val="FFFFFF"/>
                  </a:gs>
                  <a:gs pos="100000">
                    <a:srgbClr val="FFFFFF"/>
                  </a:gs>
                </a:gsLst>
                <a:lin ang="5400000" scaled="0"/>
              </a:gradFill>
              <a:latin typeface="Segoe UI"/>
            </a:endParaRPr>
          </a:p>
        </p:txBody>
      </p:sp>
      <p:sp>
        <p:nvSpPr>
          <p:cNvPr id="11" name="Title 2">
            <a:extLst>
              <a:ext uri="{FF2B5EF4-FFF2-40B4-BE49-F238E27FC236}">
                <a16:creationId xmlns:a16="http://schemas.microsoft.com/office/drawing/2014/main" id="{767A04C8-0977-410A-B220-B55E7CC01BF5}"/>
              </a:ext>
            </a:extLst>
          </p:cNvPr>
          <p:cNvSpPr txBox="1">
            <a:spLocks/>
          </p:cNvSpPr>
          <p:nvPr/>
        </p:nvSpPr>
        <p:spPr>
          <a:xfrm>
            <a:off x="676153" y="223425"/>
            <a:ext cx="17004059" cy="1137033"/>
          </a:xfrm>
          <a:prstGeom prst="rect">
            <a:avLst/>
          </a:prstGeom>
        </p:spPr>
        <p:txBody>
          <a:bodyPr vert="horz" wrap="square" lIns="0" tIns="246888" rIns="0" bIns="0" rtlCol="0" anchor="t">
            <a:noAutofit/>
          </a:bodyPr>
          <a:lstStyle>
            <a:lvl1pPr algn="l" defTabSz="914367" rtl="0" eaLnBrk="1" latinLnBrk="0" hangingPunct="1">
              <a:lnSpc>
                <a:spcPct val="90000"/>
              </a:lnSpc>
              <a:spcBef>
                <a:spcPct val="0"/>
              </a:spcBef>
              <a:buNone/>
              <a:defRPr lang="en-US" sz="3137" b="0" kern="1200" cap="none" spc="-100" baseline="0">
                <a:ln w="3175">
                  <a:noFill/>
                </a:ln>
                <a:solidFill>
                  <a:srgbClr val="000000"/>
                </a:solidFill>
                <a:effectLst/>
                <a:latin typeface="+mj-lt"/>
                <a:ea typeface="+mn-ea"/>
                <a:cs typeface="Segoe UI" pitchFamily="34" charset="0"/>
              </a:defRPr>
            </a:lvl1pPr>
          </a:lstStyle>
          <a:p>
            <a:pPr defTabSz="1371551">
              <a:defRPr/>
            </a:pPr>
            <a:r>
              <a:rPr lang="en-US" sz="4706" spc="-150">
                <a:solidFill>
                  <a:prstClr val="white"/>
                </a:solidFill>
                <a:latin typeface="Segoe UI Semibold"/>
              </a:rPr>
              <a:t>Text Analytics </a:t>
            </a:r>
            <a:endParaRPr lang="en-US" sz="3600" spc="-150">
              <a:solidFill>
                <a:prstClr val="white"/>
              </a:solidFill>
              <a:latin typeface="Segoe UI Semibold"/>
            </a:endParaRPr>
          </a:p>
        </p:txBody>
      </p:sp>
      <p:pic>
        <p:nvPicPr>
          <p:cNvPr id="3" name="Graphic 2" descr="Cursor with solid fill">
            <a:extLst>
              <a:ext uri="{FF2B5EF4-FFF2-40B4-BE49-F238E27FC236}">
                <a16:creationId xmlns:a16="http://schemas.microsoft.com/office/drawing/2014/main" id="{DDD2B639-9BF6-4975-AEA3-10276BE72C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201" y="2705100"/>
            <a:ext cx="1371600" cy="1371600"/>
          </a:xfrm>
          <a:prstGeom prst="rect">
            <a:avLst/>
          </a:prstGeom>
        </p:spPr>
      </p:pic>
    </p:spTree>
    <p:extLst>
      <p:ext uri="{BB962C8B-B14F-4D97-AF65-F5344CB8AC3E}">
        <p14:creationId xmlns:p14="http://schemas.microsoft.com/office/powerpoint/2010/main" val="2609462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2E30"/>
        </a:solidFill>
        <a:effectLst/>
      </p:bgPr>
    </p:bg>
    <p:spTree>
      <p:nvGrpSpPr>
        <p:cNvPr id="1" name=""/>
        <p:cNvGrpSpPr/>
        <p:nvPr/>
      </p:nvGrpSpPr>
      <p:grpSpPr>
        <a:xfrm>
          <a:off x="0" y="0"/>
          <a:ext cx="0" cy="0"/>
          <a:chOff x="0" y="0"/>
          <a:chExt cx="0" cy="0"/>
        </a:xfrm>
      </p:grpSpPr>
      <p:sp>
        <p:nvSpPr>
          <p:cNvPr id="2" name="AutoShape 2"/>
          <p:cNvSpPr/>
          <p:nvPr/>
        </p:nvSpPr>
        <p:spPr>
          <a:xfrm>
            <a:off x="-253012" y="-439031"/>
            <a:ext cx="18794023" cy="3525131"/>
          </a:xfrm>
          <a:prstGeom prst="rect">
            <a:avLst/>
          </a:prstGeom>
          <a:solidFill>
            <a:srgbClr val="FFFFFF"/>
          </a:solidFill>
        </p:spPr>
      </p:sp>
      <p:sp>
        <p:nvSpPr>
          <p:cNvPr id="3" name="TextBox 3"/>
          <p:cNvSpPr txBox="1"/>
          <p:nvPr/>
        </p:nvSpPr>
        <p:spPr>
          <a:xfrm>
            <a:off x="616444" y="952500"/>
            <a:ext cx="10225968" cy="1692771"/>
          </a:xfrm>
          <a:prstGeom prst="rect">
            <a:avLst/>
          </a:prstGeom>
        </p:spPr>
        <p:txBody>
          <a:bodyPr lIns="0" tIns="0" rIns="0" bIns="0" rtlCol="0" anchor="t">
            <a:spAutoFit/>
          </a:bodyPr>
          <a:lstStyle/>
          <a:p>
            <a:pPr>
              <a:lnSpc>
                <a:spcPts val="6634"/>
              </a:lnSpc>
            </a:pPr>
            <a:r>
              <a:rPr lang="en-US" sz="5528" spc="552" dirty="0">
                <a:solidFill>
                  <a:srgbClr val="2A2E30"/>
                </a:solidFill>
                <a:latin typeface="Barlow Bold"/>
              </a:rPr>
              <a:t>Named Entity Extraction of Skills (and other things)</a:t>
            </a:r>
          </a:p>
        </p:txBody>
      </p:sp>
      <p:sp>
        <p:nvSpPr>
          <p:cNvPr id="4" name="TextBox 4"/>
          <p:cNvSpPr txBox="1"/>
          <p:nvPr/>
        </p:nvSpPr>
        <p:spPr>
          <a:xfrm>
            <a:off x="11885977" y="4032795"/>
            <a:ext cx="5638800" cy="6080511"/>
          </a:xfrm>
          <a:prstGeom prst="rect">
            <a:avLst/>
          </a:prstGeom>
          <a:solidFill>
            <a:schemeClr val="bg1"/>
          </a:solidFill>
          <a:ln>
            <a:solidFill>
              <a:schemeClr val="accent5">
                <a:lumMod val="75000"/>
              </a:schemeClr>
            </a:solidFill>
          </a:ln>
        </p:spPr>
        <p:txBody>
          <a:bodyPr wrap="square" lIns="0" tIns="0" rIns="0" bIns="0" rtlCol="0" anchor="t">
            <a:spAutoFit/>
          </a:bodyPr>
          <a:lstStyle/>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"documents":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"id": "1",</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"entities":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"text": “data analysis",</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"category": “Skill",</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"offset": 4,</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"length": 15,</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r>
              <a:rPr lang="en-US" b="0" i="0" dirty="0" err="1">
                <a:solidFill>
                  <a:srgbClr val="171717"/>
                </a:solidFill>
                <a:effectLst/>
                <a:latin typeface="Courier New" panose="02070309020205020404" pitchFamily="49" charset="0"/>
                <a:cs typeface="Courier New" panose="02070309020205020404" pitchFamily="49" charset="0"/>
              </a:rPr>
              <a:t>confidenceScore</a:t>
            </a:r>
            <a:r>
              <a:rPr lang="en-US" b="0" i="0" dirty="0">
                <a:solidFill>
                  <a:srgbClr val="171717"/>
                </a:solidFill>
                <a:effectLst/>
                <a:latin typeface="Courier New" panose="02070309020205020404" pitchFamily="49" charset="0"/>
                <a:cs typeface="Courier New" panose="02070309020205020404" pitchFamily="49" charset="0"/>
              </a:rPr>
              <a:t>": 0.75</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"text": “Charlotte",</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"category": "Location",</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"offset": 30,</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"length": 9,</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a:t>
            </a:r>
            <a:r>
              <a:rPr lang="en-US" b="0" i="0" dirty="0" err="1">
                <a:solidFill>
                  <a:srgbClr val="171717"/>
                </a:solidFill>
                <a:effectLst/>
                <a:latin typeface="Courier New" panose="02070309020205020404" pitchFamily="49" charset="0"/>
                <a:cs typeface="Courier New" panose="02070309020205020404" pitchFamily="49" charset="0"/>
              </a:rPr>
              <a:t>confidenceScore</a:t>
            </a:r>
            <a:r>
              <a:rPr lang="en-US" b="0" i="0" dirty="0">
                <a:solidFill>
                  <a:srgbClr val="171717"/>
                </a:solidFill>
                <a:effectLst/>
                <a:latin typeface="Courier New" panose="02070309020205020404" pitchFamily="49" charset="0"/>
                <a:cs typeface="Courier New" panose="02070309020205020404" pitchFamily="49" charset="0"/>
              </a:rPr>
              <a:t>": 0.88</a:t>
            </a:r>
          </a:p>
          <a:p>
            <a:pPr>
              <a:lnSpc>
                <a:spcPts val="2530"/>
              </a:lnSpc>
              <a:spcBef>
                <a:spcPct val="0"/>
              </a:spcBef>
            </a:pPr>
            <a:r>
              <a:rPr lang="en-US" b="0" i="0" dirty="0">
                <a:solidFill>
                  <a:srgbClr val="171717"/>
                </a:solidFill>
                <a:effectLst/>
                <a:latin typeface="Courier New" panose="02070309020205020404" pitchFamily="49" charset="0"/>
                <a:cs typeface="Courier New" panose="02070309020205020404" pitchFamily="49" charset="0"/>
              </a:rPr>
              <a:t>        }, …</a:t>
            </a:r>
            <a:endParaRPr lang="en-US" dirty="0">
              <a:solidFill>
                <a:srgbClr val="FFFFFF"/>
              </a:solidFill>
              <a:latin typeface="Courier New" panose="02070309020205020404" pitchFamily="49" charset="0"/>
              <a:cs typeface="Courier New" panose="02070309020205020404" pitchFamily="49" charset="0"/>
            </a:endParaRPr>
          </a:p>
        </p:txBody>
      </p:sp>
      <p:sp>
        <p:nvSpPr>
          <p:cNvPr id="5" name="TextBox 5"/>
          <p:cNvSpPr txBox="1"/>
          <p:nvPr/>
        </p:nvSpPr>
        <p:spPr>
          <a:xfrm>
            <a:off x="616444" y="3086100"/>
            <a:ext cx="10225968" cy="7140416"/>
          </a:xfrm>
          <a:prstGeom prst="rect">
            <a:avLst/>
          </a:prstGeom>
          <a:solidFill>
            <a:schemeClr val="accent5">
              <a:lumMod val="50000"/>
            </a:schemeClr>
          </a:solidFill>
        </p:spPr>
        <p:txBody>
          <a:bodyPr wrap="square" lIns="182880" tIns="182880" rIns="182880" bIns="182880" rtlCol="0" anchor="ctr" anchorCtr="0">
            <a:spAutoFit/>
          </a:bodyPr>
          <a:lstStyle/>
          <a:p>
            <a:r>
              <a:rPr lang="en-US" sz="2000" dirty="0">
                <a:solidFill>
                  <a:schemeClr val="bg1"/>
                </a:solidFill>
                <a:latin typeface="Arbutus Slab" panose="020B0604020202020204" charset="0"/>
              </a:rPr>
              <a:t>An ideal candidate for this Charlotte-based position would be enterprising with a strong personal research agenda, a desire to work on social impact problems (climate, energy, healthcare, etc.), and a willingness to expand the vision to realize the goals of the group. It is highly desired to have a candidate with a track record in applying and securing funding from various government funding agencies through grant writing.</a:t>
            </a:r>
            <a:br>
              <a:rPr lang="en-US" sz="2000" dirty="0">
                <a:solidFill>
                  <a:schemeClr val="bg1"/>
                </a:solidFill>
                <a:latin typeface="Arbutus Slab" panose="020B0604020202020204" charset="0"/>
              </a:rPr>
            </a:br>
            <a:br>
              <a:rPr lang="en-US" sz="2000" dirty="0">
                <a:solidFill>
                  <a:schemeClr val="bg1"/>
                </a:solidFill>
                <a:latin typeface="Arbutus Slab" panose="020B0604020202020204" charset="0"/>
              </a:rPr>
            </a:br>
            <a:r>
              <a:rPr lang="en-US" sz="2000" b="1" u="sng" dirty="0">
                <a:solidFill>
                  <a:schemeClr val="bg1"/>
                </a:solidFill>
                <a:latin typeface="Arbutus Slab" panose="020B0604020202020204" charset="0"/>
              </a:rPr>
              <a:t>Required Skills</a:t>
            </a:r>
            <a:br>
              <a:rPr lang="en-US" sz="2000" b="1" u="sng" dirty="0">
                <a:solidFill>
                  <a:schemeClr val="bg1"/>
                </a:solidFill>
                <a:latin typeface="Arbutus Slab" panose="020B0604020202020204" charset="0"/>
              </a:rPr>
            </a:br>
            <a:r>
              <a:rPr lang="en-US" sz="2000" dirty="0">
                <a:solidFill>
                  <a:schemeClr val="bg1"/>
                </a:solidFill>
                <a:latin typeface="Arbutus Slab" panose="020B0604020202020204" charset="0"/>
              </a:rPr>
              <a:t>5+ years of experience in data science and machine learning applications </a:t>
            </a:r>
          </a:p>
          <a:p>
            <a:pPr>
              <a:buFont typeface="Arial" panose="020B0604020202020204" pitchFamily="34" charset="0"/>
              <a:buChar char="•"/>
            </a:pPr>
            <a:r>
              <a:rPr lang="en-US" sz="2000" dirty="0">
                <a:solidFill>
                  <a:schemeClr val="bg1"/>
                </a:solidFill>
                <a:latin typeface="Arbutus Slab" panose="020B0604020202020204" charset="0"/>
              </a:rPr>
              <a:t>At least 2+ years in a PI role in an academic or industry lab setting </a:t>
            </a:r>
          </a:p>
          <a:p>
            <a:pPr>
              <a:buFont typeface="Arial" panose="020B0604020202020204" pitchFamily="34" charset="0"/>
              <a:buChar char="•"/>
            </a:pPr>
            <a:r>
              <a:rPr lang="en-US" sz="2000" dirty="0">
                <a:solidFill>
                  <a:schemeClr val="bg1"/>
                </a:solidFill>
                <a:latin typeface="Arbutus Slab" panose="020B0604020202020204" charset="0"/>
              </a:rPr>
              <a:t>Excellent knowledge of statistical and machine learning modeling concepts </a:t>
            </a:r>
          </a:p>
          <a:p>
            <a:pPr>
              <a:buFont typeface="Arial" panose="020B0604020202020204" pitchFamily="34" charset="0"/>
              <a:buChar char="•"/>
            </a:pPr>
            <a:r>
              <a:rPr lang="en-US" sz="2000" dirty="0">
                <a:solidFill>
                  <a:schemeClr val="bg1"/>
                </a:solidFill>
                <a:latin typeface="Arbutus Slab" panose="020B0604020202020204" charset="0"/>
              </a:rPr>
              <a:t>Desire to mentor junior researchers </a:t>
            </a:r>
          </a:p>
          <a:p>
            <a:pPr>
              <a:buFont typeface="Arial" panose="020B0604020202020204" pitchFamily="34" charset="0"/>
              <a:buChar char="•"/>
            </a:pPr>
            <a:r>
              <a:rPr lang="en-US" sz="2000" dirty="0">
                <a:solidFill>
                  <a:schemeClr val="bg1"/>
                </a:solidFill>
                <a:latin typeface="Arbutus Slab" panose="020B0604020202020204" charset="0"/>
              </a:rPr>
              <a:t>Good communications skills: technical presentation, grant writing, peer-reviewed journals </a:t>
            </a:r>
            <a:br>
              <a:rPr lang="en-US" sz="2000" dirty="0">
                <a:solidFill>
                  <a:schemeClr val="bg1"/>
                </a:solidFill>
                <a:latin typeface="Arbutus Slab" panose="020B0604020202020204" charset="0"/>
              </a:rPr>
            </a:br>
            <a:br>
              <a:rPr lang="en-US" sz="2000" dirty="0">
                <a:solidFill>
                  <a:schemeClr val="bg1"/>
                </a:solidFill>
                <a:latin typeface="Arbutus Slab" panose="020B0604020202020204" charset="0"/>
              </a:rPr>
            </a:br>
            <a:endParaRPr lang="en-US" sz="2000" dirty="0">
              <a:solidFill>
                <a:schemeClr val="bg1"/>
              </a:solidFill>
              <a:latin typeface="Arbutus Slab" panose="020B0604020202020204" charset="0"/>
            </a:endParaRPr>
          </a:p>
          <a:p>
            <a:pPr>
              <a:buFont typeface="Arial" panose="020B0604020202020204" pitchFamily="34" charset="0"/>
              <a:buChar char="•"/>
            </a:pPr>
            <a:r>
              <a:rPr lang="en-US" sz="2000" b="1" u="sng" dirty="0">
                <a:solidFill>
                  <a:schemeClr val="bg1"/>
                </a:solidFill>
                <a:latin typeface="Arbutus Slab" panose="020B0604020202020204" charset="0"/>
              </a:rPr>
              <a:t>Preferred Skills</a:t>
            </a:r>
            <a:br>
              <a:rPr lang="en-US" sz="2000" b="1" u="sng" dirty="0">
                <a:solidFill>
                  <a:schemeClr val="bg1"/>
                </a:solidFill>
                <a:latin typeface="Arbutus Slab" panose="020B0604020202020204" charset="0"/>
              </a:rPr>
            </a:br>
            <a:r>
              <a:rPr lang="en-US" sz="2000" dirty="0">
                <a:solidFill>
                  <a:schemeClr val="bg1"/>
                </a:solidFill>
                <a:latin typeface="Arbutus Slab" panose="020B0604020202020204" charset="0"/>
              </a:rPr>
              <a:t>Large-scale dataset analysis, high-performance and parallel computing </a:t>
            </a:r>
          </a:p>
          <a:p>
            <a:pPr>
              <a:buFont typeface="Arial" panose="020B0604020202020204" pitchFamily="34" charset="0"/>
              <a:buChar char="•"/>
            </a:pPr>
            <a:r>
              <a:rPr lang="en-US" sz="2000" dirty="0">
                <a:solidFill>
                  <a:schemeClr val="bg1"/>
                </a:solidFill>
                <a:latin typeface="Arbutus Slab" panose="020B0604020202020204" charset="0"/>
              </a:rPr>
              <a:t>Evidence of securing project funding through government or private entities </a:t>
            </a:r>
          </a:p>
          <a:p>
            <a:pPr>
              <a:buFont typeface="Arial" panose="020B0604020202020204" pitchFamily="34" charset="0"/>
              <a:buChar char="•"/>
            </a:pPr>
            <a:r>
              <a:rPr lang="en-US" sz="2000" dirty="0">
                <a:solidFill>
                  <a:schemeClr val="bg1"/>
                </a:solidFill>
                <a:latin typeface="Arbutus Slab" panose="020B0604020202020204" charset="0"/>
              </a:rPr>
              <a:t>Desire to work on social impact problems (climate change, energy systems, smart systems, health tech—are a huge plus) </a:t>
            </a:r>
          </a:p>
          <a:p>
            <a:pPr>
              <a:buFont typeface="Arial" panose="020B0604020202020204" pitchFamily="34" charset="0"/>
              <a:buChar char="•"/>
            </a:pPr>
            <a:r>
              <a:rPr lang="en-US" sz="2000" dirty="0">
                <a:solidFill>
                  <a:schemeClr val="bg1"/>
                </a:solidFill>
                <a:latin typeface="Arbutus Slab" panose="020B0604020202020204" charset="0"/>
              </a:rPr>
              <a:t>Good network of collaborators in academia and industry </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73"/>
          <a:stretch>
            <a:fillRect/>
          </a:stretch>
        </p:blipFill>
        <p:spPr>
          <a:xfrm rot="-5400000">
            <a:off x="12973244" y="1312561"/>
            <a:ext cx="1473381" cy="17196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4705377" y="-359397"/>
            <a:ext cx="3700015" cy="1863462"/>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905810">
            <a:off x="13849207" y="549088"/>
            <a:ext cx="3124716" cy="3423494"/>
          </a:xfrm>
          <a:prstGeom prst="rect">
            <a:avLst/>
          </a:prstGeom>
        </p:spPr>
      </p:pic>
      <p:pic>
        <p:nvPicPr>
          <p:cNvPr id="10" name="Graphic 9" descr="Play with solid fill">
            <a:extLst>
              <a:ext uri="{FF2B5EF4-FFF2-40B4-BE49-F238E27FC236}">
                <a16:creationId xmlns:a16="http://schemas.microsoft.com/office/drawing/2014/main" id="{8A4A4772-563E-4FC3-99A8-9606FAE4B7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96431" y="6615850"/>
            <a:ext cx="914400" cy="91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4ED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33805" y="4517244"/>
            <a:ext cx="1478898" cy="171964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26002">
            <a:off x="-611481" y="169946"/>
            <a:ext cx="4330543" cy="452782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39107" y="7040922"/>
            <a:ext cx="3782194" cy="4811494"/>
          </a:xfrm>
          <a:prstGeom prst="rect">
            <a:avLst/>
          </a:prstGeom>
        </p:spPr>
      </p:pic>
      <p:sp>
        <p:nvSpPr>
          <p:cNvPr id="5" name="AutoShape 5"/>
          <p:cNvSpPr/>
          <p:nvPr/>
        </p:nvSpPr>
        <p:spPr>
          <a:xfrm>
            <a:off x="4719502" y="-307459"/>
            <a:ext cx="13925689" cy="10901918"/>
          </a:xfrm>
          <a:prstGeom prst="rect">
            <a:avLst/>
          </a:prstGeom>
          <a:solidFill>
            <a:srgbClr val="FFFFFF"/>
          </a:solidFill>
        </p:spPr>
      </p:sp>
      <p:sp>
        <p:nvSpPr>
          <p:cNvPr id="6" name="TextBox 6"/>
          <p:cNvSpPr txBox="1"/>
          <p:nvPr/>
        </p:nvSpPr>
        <p:spPr>
          <a:xfrm>
            <a:off x="5410200" y="800100"/>
            <a:ext cx="10784213" cy="598468"/>
          </a:xfrm>
          <a:prstGeom prst="rect">
            <a:avLst/>
          </a:prstGeom>
        </p:spPr>
        <p:txBody>
          <a:bodyPr lIns="0" tIns="0" rIns="0" bIns="0" rtlCol="0" anchor="t">
            <a:spAutoFit/>
          </a:bodyPr>
          <a:lstStyle/>
          <a:p>
            <a:pPr>
              <a:lnSpc>
                <a:spcPts val="4786"/>
              </a:lnSpc>
            </a:pPr>
            <a:r>
              <a:rPr lang="en-US" sz="3988" spc="-79" dirty="0">
                <a:solidFill>
                  <a:srgbClr val="2A2E30"/>
                </a:solidFill>
                <a:latin typeface="Arbutus Slab"/>
              </a:rPr>
              <a:t>Building a Recommendation System…</a:t>
            </a:r>
          </a:p>
        </p:txBody>
      </p:sp>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456136" y="6961833"/>
            <a:ext cx="3305102" cy="1664570"/>
          </a:xfrm>
          <a:prstGeom prst="rect">
            <a:avLst/>
          </a:prstGeom>
        </p:spPr>
      </p:pic>
      <p:sp>
        <p:nvSpPr>
          <p:cNvPr id="8" name="Rectangle 7">
            <a:extLst>
              <a:ext uri="{FF2B5EF4-FFF2-40B4-BE49-F238E27FC236}">
                <a16:creationId xmlns:a16="http://schemas.microsoft.com/office/drawing/2014/main" id="{66C23B68-7A40-49D9-A5F8-D051B0E74E6D}"/>
              </a:ext>
            </a:extLst>
          </p:cNvPr>
          <p:cNvSpPr/>
          <p:nvPr/>
        </p:nvSpPr>
        <p:spPr>
          <a:xfrm>
            <a:off x="7197919" y="3403336"/>
            <a:ext cx="2154916" cy="9144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Work History</a:t>
            </a:r>
          </a:p>
        </p:txBody>
      </p:sp>
      <p:sp>
        <p:nvSpPr>
          <p:cNvPr id="9" name="Rectangle 8">
            <a:extLst>
              <a:ext uri="{FF2B5EF4-FFF2-40B4-BE49-F238E27FC236}">
                <a16:creationId xmlns:a16="http://schemas.microsoft.com/office/drawing/2014/main" id="{EA5ED23B-ACD5-4F22-9E09-E03CB74C7342}"/>
              </a:ext>
            </a:extLst>
          </p:cNvPr>
          <p:cNvSpPr/>
          <p:nvPr/>
        </p:nvSpPr>
        <p:spPr>
          <a:xfrm>
            <a:off x="7197919" y="4787150"/>
            <a:ext cx="2154916" cy="9144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Ideal Job</a:t>
            </a:r>
          </a:p>
        </p:txBody>
      </p:sp>
      <p:sp>
        <p:nvSpPr>
          <p:cNvPr id="10" name="Rectangle 9">
            <a:extLst>
              <a:ext uri="{FF2B5EF4-FFF2-40B4-BE49-F238E27FC236}">
                <a16:creationId xmlns:a16="http://schemas.microsoft.com/office/drawing/2014/main" id="{7FAF2C73-C550-4AE5-8480-C7A985794E87}"/>
              </a:ext>
            </a:extLst>
          </p:cNvPr>
          <p:cNvSpPr/>
          <p:nvPr/>
        </p:nvSpPr>
        <p:spPr>
          <a:xfrm>
            <a:off x="7197919" y="6210300"/>
            <a:ext cx="2154916" cy="914400"/>
          </a:xfrm>
          <a:prstGeom prst="rect">
            <a:avLst/>
          </a:prstGeom>
          <a:solidFill>
            <a:srgbClr val="F465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Skills Assessment</a:t>
            </a:r>
          </a:p>
        </p:txBody>
      </p:sp>
      <p:pic>
        <p:nvPicPr>
          <p:cNvPr id="12" name="Graphic 11" descr="User with solid fill">
            <a:extLst>
              <a:ext uri="{FF2B5EF4-FFF2-40B4-BE49-F238E27FC236}">
                <a16:creationId xmlns:a16="http://schemas.microsoft.com/office/drawing/2014/main" id="{57CA3E0D-3752-4115-8ECF-62DA9BC7BE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88572" y="4787150"/>
            <a:ext cx="914400" cy="914400"/>
          </a:xfrm>
          <a:prstGeom prst="rect">
            <a:avLst/>
          </a:prstGeom>
        </p:spPr>
      </p:pic>
      <p:sp>
        <p:nvSpPr>
          <p:cNvPr id="14" name="Rectangle 13">
            <a:extLst>
              <a:ext uri="{FF2B5EF4-FFF2-40B4-BE49-F238E27FC236}">
                <a16:creationId xmlns:a16="http://schemas.microsoft.com/office/drawing/2014/main" id="{7A2B93E3-3416-4D51-AF8C-11B7DF19F3B1}"/>
              </a:ext>
            </a:extLst>
          </p:cNvPr>
          <p:cNvSpPr/>
          <p:nvPr/>
        </p:nvSpPr>
        <p:spPr>
          <a:xfrm rot="16200000">
            <a:off x="10587797" y="5002732"/>
            <a:ext cx="2189100" cy="48323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Discovered Skills</a:t>
            </a:r>
          </a:p>
        </p:txBody>
      </p:sp>
      <p:cxnSp>
        <p:nvCxnSpPr>
          <p:cNvPr id="16" name="Connector: Elbow 15">
            <a:extLst>
              <a:ext uri="{FF2B5EF4-FFF2-40B4-BE49-F238E27FC236}">
                <a16:creationId xmlns:a16="http://schemas.microsoft.com/office/drawing/2014/main" id="{DB70B88B-575D-451C-B525-69D287311E01}"/>
              </a:ext>
            </a:extLst>
          </p:cNvPr>
          <p:cNvCxnSpPr>
            <a:cxnSpLocks/>
            <a:stCxn id="12" idx="3"/>
            <a:endCxn id="8" idx="1"/>
          </p:cNvCxnSpPr>
          <p:nvPr/>
        </p:nvCxnSpPr>
        <p:spPr>
          <a:xfrm flipV="1">
            <a:off x="6402972" y="3860536"/>
            <a:ext cx="794947" cy="1383814"/>
          </a:xfrm>
          <a:prstGeom prst="bentConnector3">
            <a:avLst>
              <a:gd name="adj1" fmla="val 50000"/>
            </a:avLst>
          </a:prstGeom>
          <a:ln w="57150">
            <a:solidFill>
              <a:srgbClr val="2A2E3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BEF4EC6-A41C-4396-870E-B9C9626836A0}"/>
              </a:ext>
            </a:extLst>
          </p:cNvPr>
          <p:cNvCxnSpPr>
            <a:cxnSpLocks/>
            <a:stCxn id="12" idx="3"/>
            <a:endCxn id="10" idx="1"/>
          </p:cNvCxnSpPr>
          <p:nvPr/>
        </p:nvCxnSpPr>
        <p:spPr>
          <a:xfrm>
            <a:off x="6402972" y="5244350"/>
            <a:ext cx="794947" cy="1423150"/>
          </a:xfrm>
          <a:prstGeom prst="bentConnector3">
            <a:avLst>
              <a:gd name="adj1" fmla="val 50000"/>
            </a:avLst>
          </a:prstGeom>
          <a:ln w="57150">
            <a:solidFill>
              <a:srgbClr val="2A2E3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C47CF0-BE0B-4800-B06E-8F62FACAE56C}"/>
              </a:ext>
            </a:extLst>
          </p:cNvPr>
          <p:cNvCxnSpPr>
            <a:cxnSpLocks/>
            <a:stCxn id="12" idx="3"/>
            <a:endCxn id="9" idx="1"/>
          </p:cNvCxnSpPr>
          <p:nvPr/>
        </p:nvCxnSpPr>
        <p:spPr>
          <a:xfrm>
            <a:off x="6402972" y="5244350"/>
            <a:ext cx="794947" cy="0"/>
          </a:xfrm>
          <a:prstGeom prst="straightConnector1">
            <a:avLst/>
          </a:prstGeom>
          <a:ln w="57150">
            <a:solidFill>
              <a:srgbClr val="2A2E3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6" name="Graphic 25" descr="Gears with solid fill">
            <a:extLst>
              <a:ext uri="{FF2B5EF4-FFF2-40B4-BE49-F238E27FC236}">
                <a16:creationId xmlns:a16="http://schemas.microsoft.com/office/drawing/2014/main" id="{354D7B12-F30D-4F33-B221-E3E0822D11A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34600" y="4787150"/>
            <a:ext cx="914400" cy="914400"/>
          </a:xfrm>
          <a:prstGeom prst="rect">
            <a:avLst/>
          </a:prstGeom>
        </p:spPr>
      </p:pic>
      <p:cxnSp>
        <p:nvCxnSpPr>
          <p:cNvPr id="27" name="Connector: Elbow 26">
            <a:extLst>
              <a:ext uri="{FF2B5EF4-FFF2-40B4-BE49-F238E27FC236}">
                <a16:creationId xmlns:a16="http://schemas.microsoft.com/office/drawing/2014/main" id="{B92384E1-3649-4C34-8732-D8770A5A77B5}"/>
              </a:ext>
            </a:extLst>
          </p:cNvPr>
          <p:cNvCxnSpPr>
            <a:cxnSpLocks/>
            <a:stCxn id="8" idx="3"/>
            <a:endCxn id="26" idx="1"/>
          </p:cNvCxnSpPr>
          <p:nvPr/>
        </p:nvCxnSpPr>
        <p:spPr>
          <a:xfrm>
            <a:off x="9352835" y="3860536"/>
            <a:ext cx="781765" cy="1383814"/>
          </a:xfrm>
          <a:prstGeom prst="bentConnector3">
            <a:avLst>
              <a:gd name="adj1" fmla="val 50000"/>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989CAED1-21F7-44F0-8BAB-F935BE4EFC32}"/>
              </a:ext>
            </a:extLst>
          </p:cNvPr>
          <p:cNvCxnSpPr>
            <a:cxnSpLocks/>
            <a:stCxn id="10" idx="3"/>
            <a:endCxn id="26" idx="1"/>
          </p:cNvCxnSpPr>
          <p:nvPr/>
        </p:nvCxnSpPr>
        <p:spPr>
          <a:xfrm flipV="1">
            <a:off x="9352835" y="5244350"/>
            <a:ext cx="781765" cy="1423150"/>
          </a:xfrm>
          <a:prstGeom prst="bentConnector3">
            <a:avLst>
              <a:gd name="adj1" fmla="val 50000"/>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9F6F92A-F376-41B8-8867-3A694C4C1EF2}"/>
              </a:ext>
            </a:extLst>
          </p:cNvPr>
          <p:cNvCxnSpPr>
            <a:cxnSpLocks/>
            <a:stCxn id="9" idx="3"/>
            <a:endCxn id="26" idx="1"/>
          </p:cNvCxnSpPr>
          <p:nvPr/>
        </p:nvCxnSpPr>
        <p:spPr>
          <a:xfrm>
            <a:off x="9352835" y="5244350"/>
            <a:ext cx="781765" cy="0"/>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6E4A85-10EF-4CB1-B906-69A915A5AA2B}"/>
              </a:ext>
            </a:extLst>
          </p:cNvPr>
          <p:cNvCxnSpPr>
            <a:cxnSpLocks/>
            <a:stCxn id="26" idx="3"/>
            <a:endCxn id="14" idx="0"/>
          </p:cNvCxnSpPr>
          <p:nvPr/>
        </p:nvCxnSpPr>
        <p:spPr>
          <a:xfrm>
            <a:off x="11049000" y="5244350"/>
            <a:ext cx="391729" cy="0"/>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59C29E94-B736-4BDA-9124-E16785129BC3}"/>
              </a:ext>
            </a:extLst>
          </p:cNvPr>
          <p:cNvSpPr/>
          <p:nvPr/>
        </p:nvSpPr>
        <p:spPr>
          <a:xfrm rot="5400000">
            <a:off x="12256732" y="5002731"/>
            <a:ext cx="2189100" cy="4832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rlow Bold" panose="020B0604020202020204" charset="0"/>
              </a:rPr>
              <a:t>Discovered Skills</a:t>
            </a:r>
          </a:p>
        </p:txBody>
      </p:sp>
      <p:sp>
        <p:nvSpPr>
          <p:cNvPr id="98" name="TextBox 97">
            <a:extLst>
              <a:ext uri="{FF2B5EF4-FFF2-40B4-BE49-F238E27FC236}">
                <a16:creationId xmlns:a16="http://schemas.microsoft.com/office/drawing/2014/main" id="{64E02AE1-F355-45F2-AE18-350356EBC7F3}"/>
              </a:ext>
            </a:extLst>
          </p:cNvPr>
          <p:cNvSpPr txBox="1"/>
          <p:nvPr/>
        </p:nvSpPr>
        <p:spPr>
          <a:xfrm>
            <a:off x="5332463" y="5603046"/>
            <a:ext cx="1226618" cy="369332"/>
          </a:xfrm>
          <a:prstGeom prst="rect">
            <a:avLst/>
          </a:prstGeom>
          <a:noFill/>
        </p:spPr>
        <p:txBody>
          <a:bodyPr wrap="none" rtlCol="0">
            <a:spAutoFit/>
          </a:bodyPr>
          <a:lstStyle/>
          <a:p>
            <a:pPr algn="ctr"/>
            <a:r>
              <a:rPr lang="en-US" dirty="0">
                <a:solidFill>
                  <a:srgbClr val="2A2E30"/>
                </a:solidFill>
                <a:latin typeface="Barlow Bold" panose="020B0604020202020204" charset="0"/>
              </a:rPr>
              <a:t>Candidate</a:t>
            </a:r>
          </a:p>
        </p:txBody>
      </p:sp>
      <p:grpSp>
        <p:nvGrpSpPr>
          <p:cNvPr id="102" name="Group 101">
            <a:extLst>
              <a:ext uri="{FF2B5EF4-FFF2-40B4-BE49-F238E27FC236}">
                <a16:creationId xmlns:a16="http://schemas.microsoft.com/office/drawing/2014/main" id="{AC6BC277-0C91-4362-993F-5B54CC4C8471}"/>
              </a:ext>
            </a:extLst>
          </p:cNvPr>
          <p:cNvGrpSpPr/>
          <p:nvPr/>
        </p:nvGrpSpPr>
        <p:grpSpPr>
          <a:xfrm>
            <a:off x="14469935" y="7676176"/>
            <a:ext cx="2462784" cy="1219200"/>
            <a:chOff x="10117047" y="8160257"/>
            <a:chExt cx="2462784" cy="1219200"/>
          </a:xfrm>
        </p:grpSpPr>
        <p:sp>
          <p:nvSpPr>
            <p:cNvPr id="99" name="Rectangle 98">
              <a:extLst>
                <a:ext uri="{FF2B5EF4-FFF2-40B4-BE49-F238E27FC236}">
                  <a16:creationId xmlns:a16="http://schemas.microsoft.com/office/drawing/2014/main" id="{E3263B63-CF3A-4C60-BCFB-80FF5A919850}"/>
                </a:ext>
              </a:extLst>
            </p:cNvPr>
            <p:cNvSpPr/>
            <p:nvPr/>
          </p:nvSpPr>
          <p:spPr>
            <a:xfrm>
              <a:off x="10117047" y="8160257"/>
              <a:ext cx="2157984" cy="914400"/>
            </a:xfrm>
            <a:prstGeom prst="rect">
              <a:avLst/>
            </a:prstGeom>
            <a:solidFill>
              <a:srgbClr val="D4EDF4"/>
            </a:solidFill>
            <a:ln>
              <a:solidFill>
                <a:srgbClr val="2A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A2E30"/>
                  </a:solidFill>
                  <a:latin typeface="Barlow Bold" panose="020B0604020202020204" charset="0"/>
                </a:rPr>
                <a:t>Matched Jobs</a:t>
              </a:r>
            </a:p>
          </p:txBody>
        </p:sp>
        <p:sp>
          <p:nvSpPr>
            <p:cNvPr id="100" name="Rectangle 99">
              <a:extLst>
                <a:ext uri="{FF2B5EF4-FFF2-40B4-BE49-F238E27FC236}">
                  <a16:creationId xmlns:a16="http://schemas.microsoft.com/office/drawing/2014/main" id="{55FB1FE9-3146-4A54-B8A1-D9E15C1C2F50}"/>
                </a:ext>
              </a:extLst>
            </p:cNvPr>
            <p:cNvSpPr/>
            <p:nvPr/>
          </p:nvSpPr>
          <p:spPr>
            <a:xfrm>
              <a:off x="10269447" y="8312657"/>
              <a:ext cx="2157984" cy="914400"/>
            </a:xfrm>
            <a:prstGeom prst="rect">
              <a:avLst/>
            </a:prstGeom>
            <a:solidFill>
              <a:srgbClr val="D4EDF4"/>
            </a:solidFill>
            <a:ln>
              <a:solidFill>
                <a:srgbClr val="2A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A2E30"/>
                  </a:solidFill>
                  <a:latin typeface="Barlow Bold" panose="020B0604020202020204" charset="0"/>
                </a:rPr>
                <a:t>Matched Jobs</a:t>
              </a:r>
            </a:p>
          </p:txBody>
        </p:sp>
        <p:sp>
          <p:nvSpPr>
            <p:cNvPr id="101" name="Rectangle 100">
              <a:extLst>
                <a:ext uri="{FF2B5EF4-FFF2-40B4-BE49-F238E27FC236}">
                  <a16:creationId xmlns:a16="http://schemas.microsoft.com/office/drawing/2014/main" id="{FD191D25-75F4-415C-BE59-5AFC79F44B1C}"/>
                </a:ext>
              </a:extLst>
            </p:cNvPr>
            <p:cNvSpPr/>
            <p:nvPr/>
          </p:nvSpPr>
          <p:spPr>
            <a:xfrm>
              <a:off x="10421847" y="8465057"/>
              <a:ext cx="2157984" cy="914400"/>
            </a:xfrm>
            <a:prstGeom prst="rect">
              <a:avLst/>
            </a:prstGeom>
            <a:solidFill>
              <a:srgbClr val="D4EDF4"/>
            </a:solidFill>
            <a:ln>
              <a:solidFill>
                <a:srgbClr val="2A2E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A2E30"/>
                  </a:solidFill>
                  <a:latin typeface="Barlow Bold" panose="020B0604020202020204" charset="0"/>
                </a:rPr>
                <a:t>Matched Jobs</a:t>
              </a:r>
            </a:p>
          </p:txBody>
        </p:sp>
      </p:grpSp>
      <p:pic>
        <p:nvPicPr>
          <p:cNvPr id="104" name="Graphic 103" descr="List with solid fill">
            <a:extLst>
              <a:ext uri="{FF2B5EF4-FFF2-40B4-BE49-F238E27FC236}">
                <a16:creationId xmlns:a16="http://schemas.microsoft.com/office/drawing/2014/main" id="{85AFC5D3-733C-4601-9FFF-3BBAFBC9A1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464510" y="4787149"/>
            <a:ext cx="914400" cy="914400"/>
          </a:xfrm>
          <a:prstGeom prst="rect">
            <a:avLst/>
          </a:prstGeom>
        </p:spPr>
      </p:pic>
      <p:sp>
        <p:nvSpPr>
          <p:cNvPr id="105" name="TextBox 104">
            <a:extLst>
              <a:ext uri="{FF2B5EF4-FFF2-40B4-BE49-F238E27FC236}">
                <a16:creationId xmlns:a16="http://schemas.microsoft.com/office/drawing/2014/main" id="{C63F29B7-395B-456F-B266-13729B7F05ED}"/>
              </a:ext>
            </a:extLst>
          </p:cNvPr>
          <p:cNvSpPr txBox="1"/>
          <p:nvPr/>
        </p:nvSpPr>
        <p:spPr>
          <a:xfrm>
            <a:off x="15160123" y="5607761"/>
            <a:ext cx="1523174" cy="369332"/>
          </a:xfrm>
          <a:prstGeom prst="rect">
            <a:avLst/>
          </a:prstGeom>
          <a:noFill/>
        </p:spPr>
        <p:txBody>
          <a:bodyPr wrap="none" rtlCol="0">
            <a:spAutoFit/>
          </a:bodyPr>
          <a:lstStyle/>
          <a:p>
            <a:pPr algn="ctr"/>
            <a:r>
              <a:rPr lang="en-US" dirty="0">
                <a:solidFill>
                  <a:srgbClr val="2A2E30"/>
                </a:solidFill>
                <a:latin typeface="Barlow Bold" panose="020B0604020202020204" charset="0"/>
              </a:rPr>
              <a:t>Job Postings</a:t>
            </a:r>
          </a:p>
        </p:txBody>
      </p:sp>
      <p:pic>
        <p:nvPicPr>
          <p:cNvPr id="106" name="Graphic 105" descr="Gears with solid fill">
            <a:extLst>
              <a:ext uri="{FF2B5EF4-FFF2-40B4-BE49-F238E27FC236}">
                <a16:creationId xmlns:a16="http://schemas.microsoft.com/office/drawing/2014/main" id="{47F2295C-0BCC-4565-90AF-50708E7D047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3996771" y="4787150"/>
            <a:ext cx="914400" cy="914400"/>
          </a:xfrm>
          <a:prstGeom prst="rect">
            <a:avLst/>
          </a:prstGeom>
        </p:spPr>
      </p:pic>
      <p:cxnSp>
        <p:nvCxnSpPr>
          <p:cNvPr id="107" name="Straight Arrow Connector 106">
            <a:extLst>
              <a:ext uri="{FF2B5EF4-FFF2-40B4-BE49-F238E27FC236}">
                <a16:creationId xmlns:a16="http://schemas.microsoft.com/office/drawing/2014/main" id="{7075F12F-F98C-4A5E-8CE1-170B44A3E43F}"/>
              </a:ext>
            </a:extLst>
          </p:cNvPr>
          <p:cNvCxnSpPr>
            <a:cxnSpLocks/>
            <a:stCxn id="106" idx="1"/>
            <a:endCxn id="42" idx="0"/>
          </p:cNvCxnSpPr>
          <p:nvPr/>
        </p:nvCxnSpPr>
        <p:spPr>
          <a:xfrm flipH="1" flipV="1">
            <a:off x="13592900" y="5244349"/>
            <a:ext cx="403871" cy="1"/>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3E25700-F212-4D8E-A458-88DB667FCC73}"/>
              </a:ext>
            </a:extLst>
          </p:cNvPr>
          <p:cNvCxnSpPr>
            <a:cxnSpLocks/>
            <a:stCxn id="104" idx="1"/>
            <a:endCxn id="106" idx="3"/>
          </p:cNvCxnSpPr>
          <p:nvPr/>
        </p:nvCxnSpPr>
        <p:spPr>
          <a:xfrm flipH="1">
            <a:off x="14911171" y="5244349"/>
            <a:ext cx="553339" cy="1"/>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1" name="Graphic 120" descr="Checklist with solid fill">
            <a:extLst>
              <a:ext uri="{FF2B5EF4-FFF2-40B4-BE49-F238E27FC236}">
                <a16:creationId xmlns:a16="http://schemas.microsoft.com/office/drawing/2014/main" id="{82FAC0E0-0D17-4ADA-82CC-604694A83C8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058687" y="6591300"/>
            <a:ext cx="914400" cy="914400"/>
          </a:xfrm>
          <a:prstGeom prst="rect">
            <a:avLst/>
          </a:prstGeom>
        </p:spPr>
      </p:pic>
      <p:cxnSp>
        <p:nvCxnSpPr>
          <p:cNvPr id="122" name="Connector: Elbow 121">
            <a:extLst>
              <a:ext uri="{FF2B5EF4-FFF2-40B4-BE49-F238E27FC236}">
                <a16:creationId xmlns:a16="http://schemas.microsoft.com/office/drawing/2014/main" id="{4C8A093A-1C17-48A0-958F-AF8B7C1CF710}"/>
              </a:ext>
            </a:extLst>
          </p:cNvPr>
          <p:cNvCxnSpPr>
            <a:cxnSpLocks/>
            <a:stCxn id="121" idx="3"/>
            <a:endCxn id="99" idx="1"/>
          </p:cNvCxnSpPr>
          <p:nvPr/>
        </p:nvCxnSpPr>
        <p:spPr>
          <a:xfrm>
            <a:off x="12973087" y="7048500"/>
            <a:ext cx="1496848" cy="1084876"/>
          </a:xfrm>
          <a:prstGeom prst="bentConnector3">
            <a:avLst>
              <a:gd name="adj1" fmla="val 50000"/>
            </a:avLst>
          </a:prstGeom>
          <a:ln w="57150">
            <a:solidFill>
              <a:schemeClr val="accent5">
                <a:lumMod val="7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469D1868-C293-4E07-91DE-D4C92BF751CB}"/>
              </a:ext>
            </a:extLst>
          </p:cNvPr>
          <p:cNvSpPr txBox="1"/>
          <p:nvPr/>
        </p:nvSpPr>
        <p:spPr>
          <a:xfrm>
            <a:off x="11802766" y="7471756"/>
            <a:ext cx="1414169" cy="646331"/>
          </a:xfrm>
          <a:prstGeom prst="rect">
            <a:avLst/>
          </a:prstGeom>
          <a:noFill/>
        </p:spPr>
        <p:txBody>
          <a:bodyPr wrap="none" rtlCol="0">
            <a:spAutoFit/>
          </a:bodyPr>
          <a:lstStyle/>
          <a:p>
            <a:pPr algn="ctr"/>
            <a:r>
              <a:rPr lang="en-US" dirty="0">
                <a:solidFill>
                  <a:srgbClr val="2A2E30"/>
                </a:solidFill>
                <a:latin typeface="Barlow Bold" panose="020B0604020202020204" charset="0"/>
              </a:rPr>
              <a:t>Skills</a:t>
            </a:r>
          </a:p>
          <a:p>
            <a:pPr algn="ctr"/>
            <a:r>
              <a:rPr lang="en-US" dirty="0">
                <a:solidFill>
                  <a:srgbClr val="2A2E30"/>
                </a:solidFill>
                <a:latin typeface="Barlow Bold" panose="020B0604020202020204" charset="0"/>
              </a:rPr>
              <a:t>Comparison</a:t>
            </a:r>
          </a:p>
        </p:txBody>
      </p:sp>
      <p:pic>
        <p:nvPicPr>
          <p:cNvPr id="137" name="Graphic 136" descr="Badge Follow with solid fill">
            <a:extLst>
              <a:ext uri="{FF2B5EF4-FFF2-40B4-BE49-F238E27FC236}">
                <a16:creationId xmlns:a16="http://schemas.microsoft.com/office/drawing/2014/main" id="{B0A93628-EA28-4606-A097-A087AB57A8B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287287" y="5015748"/>
            <a:ext cx="457200" cy="457200"/>
          </a:xfrm>
          <a:prstGeom prst="rect">
            <a:avLst/>
          </a:prstGeom>
        </p:spPr>
      </p:pic>
      <p:cxnSp>
        <p:nvCxnSpPr>
          <p:cNvPr id="138" name="Straight Arrow Connector 137">
            <a:extLst>
              <a:ext uri="{FF2B5EF4-FFF2-40B4-BE49-F238E27FC236}">
                <a16:creationId xmlns:a16="http://schemas.microsoft.com/office/drawing/2014/main" id="{6C96DB1E-8570-486C-A4F4-9341245B8B6D}"/>
              </a:ext>
            </a:extLst>
          </p:cNvPr>
          <p:cNvCxnSpPr>
            <a:cxnSpLocks/>
            <a:stCxn id="137" idx="2"/>
            <a:endCxn id="121" idx="0"/>
          </p:cNvCxnSpPr>
          <p:nvPr/>
        </p:nvCxnSpPr>
        <p:spPr>
          <a:xfrm>
            <a:off x="12515887" y="5472948"/>
            <a:ext cx="0" cy="1118352"/>
          </a:xfrm>
          <a:prstGeom prst="straightConnector1">
            <a:avLst/>
          </a:prstGeom>
          <a:ln w="57150" cap="rnd">
            <a:solidFill>
              <a:schemeClr val="accent5">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99FE58BD-B554-4FB6-9DD9-FDE3F3EAB18B}"/>
              </a:ext>
            </a:extLst>
          </p:cNvPr>
          <p:cNvCxnSpPr>
            <a:cxnSpLocks/>
            <a:stCxn id="14" idx="2"/>
            <a:endCxn id="137" idx="1"/>
          </p:cNvCxnSpPr>
          <p:nvPr/>
        </p:nvCxnSpPr>
        <p:spPr>
          <a:xfrm flipV="1">
            <a:off x="11923965" y="5244348"/>
            <a:ext cx="363322" cy="2"/>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596D574-5210-468D-9ADE-A8ABC3CB17D9}"/>
              </a:ext>
            </a:extLst>
          </p:cNvPr>
          <p:cNvCxnSpPr>
            <a:cxnSpLocks/>
            <a:stCxn id="42" idx="2"/>
            <a:endCxn id="137" idx="3"/>
          </p:cNvCxnSpPr>
          <p:nvPr/>
        </p:nvCxnSpPr>
        <p:spPr>
          <a:xfrm flipH="1" flipV="1">
            <a:off x="12744487" y="5244348"/>
            <a:ext cx="365177" cy="1"/>
          </a:xfrm>
          <a:prstGeom prst="straightConnector1">
            <a:avLst/>
          </a:prstGeom>
          <a:ln w="57150">
            <a:solidFill>
              <a:srgbClr val="2A2E3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3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1054</Words>
  <Application>Microsoft Office PowerPoint</Application>
  <PresentationFormat>Custom</PresentationFormat>
  <Paragraphs>234</Paragraphs>
  <Slides>12</Slides>
  <Notes>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12</vt:i4>
      </vt:variant>
    </vt:vector>
  </HeadingPairs>
  <TitlesOfParts>
    <vt:vector size="25" baseType="lpstr">
      <vt:lpstr>Segoe UI</vt:lpstr>
      <vt:lpstr>Arbutus Slab</vt:lpstr>
      <vt:lpstr>Segoe UI Semilight</vt:lpstr>
      <vt:lpstr>Wingdings</vt:lpstr>
      <vt:lpstr>Segoe UI Light</vt:lpstr>
      <vt:lpstr>Barlow Bold</vt:lpstr>
      <vt:lpstr>Arial</vt:lpstr>
      <vt:lpstr>Courier New</vt:lpstr>
      <vt:lpstr>Calibri</vt:lpstr>
      <vt:lpstr>Segoe UI Semibold</vt:lpstr>
      <vt:lpstr>Office Theme</vt:lpstr>
      <vt:lpstr>Build 2019 Black</vt:lpstr>
      <vt:lpstr>3_SMSG Readiness Master Template 16x9_MODIFIED</vt:lpstr>
      <vt:lpstr>PowerPoint Presentation</vt:lpstr>
      <vt:lpstr>PowerPoint Presentation</vt:lpstr>
      <vt:lpstr>PowerPoint Presentation</vt:lpstr>
      <vt:lpstr>PowerPoint Presentation</vt:lpstr>
      <vt:lpstr>Azure Cognitive Services</vt:lpstr>
      <vt:lpstr>Azure Cognitive Services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Geometric Technology Keynote Presentation</dc:title>
  <cp:lastModifiedBy>Colby Ford</cp:lastModifiedBy>
  <cp:revision>17</cp:revision>
  <dcterms:created xsi:type="dcterms:W3CDTF">2006-08-16T00:00:00Z</dcterms:created>
  <dcterms:modified xsi:type="dcterms:W3CDTF">2021-06-24T15:54:41Z</dcterms:modified>
  <dc:identifier>DAEiTg5cNwA</dc:identifier>
</cp:coreProperties>
</file>